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1"/>
    <p:sldMasterId id="2147483710" r:id="rId2"/>
    <p:sldMasterId id="2147483725" r:id="rId3"/>
  </p:sldMasterIdLst>
  <p:notesMasterIdLst>
    <p:notesMasterId r:id="rId19"/>
  </p:notesMasterIdLst>
  <p:handoutMasterIdLst>
    <p:handoutMasterId r:id="rId20"/>
  </p:handoutMasterIdLst>
  <p:sldIdLst>
    <p:sldId id="265" r:id="rId4"/>
    <p:sldId id="274" r:id="rId5"/>
    <p:sldId id="275" r:id="rId6"/>
    <p:sldId id="288" r:id="rId7"/>
    <p:sldId id="267" r:id="rId8"/>
    <p:sldId id="290" r:id="rId9"/>
    <p:sldId id="276" r:id="rId10"/>
    <p:sldId id="277" r:id="rId11"/>
    <p:sldId id="289" r:id="rId12"/>
    <p:sldId id="292" r:id="rId13"/>
    <p:sldId id="293" r:id="rId14"/>
    <p:sldId id="291" r:id="rId15"/>
    <p:sldId id="296" r:id="rId16"/>
    <p:sldId id="295" r:id="rId17"/>
    <p:sldId id="287"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Montserrat" pitchFamily="2" charset="0"/>
      <p:regular r:id="rId25"/>
      <p:bold r:id="rId26"/>
      <p:italic r:id="rId27"/>
      <p:boldItalic r:id="rId28"/>
    </p:embeddedFont>
    <p:embeddedFont>
      <p:font typeface="Montserrat Medium" panose="020F0502020204030204" pitchFamily="34" charset="0"/>
      <p:regular r:id="rId29"/>
      <p: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без заголовка" id="{D2CF5383-AE0B-4D09-BA31-769C4CC261C6}">
          <p14:sldIdLst>
            <p14:sldId id="265"/>
            <p14:sldId id="274"/>
            <p14:sldId id="275"/>
            <p14:sldId id="288"/>
            <p14:sldId id="267"/>
            <p14:sldId id="290"/>
            <p14:sldId id="276"/>
            <p14:sldId id="277"/>
            <p14:sldId id="289"/>
            <p14:sldId id="292"/>
            <p14:sldId id="293"/>
            <p14:sldId id="291"/>
            <p14:sldId id="296"/>
            <p14:sldId id="295"/>
            <p14:sldId id="287"/>
          </p14:sldIdLst>
        </p14:section>
      </p14:sectionLst>
    </p:ext>
    <p:ext uri="{EFAFB233-063F-42B5-8137-9DF3F51BA10A}">
      <p15:sldGuideLst xmlns:p15="http://schemas.microsoft.com/office/powerpoint/2012/main">
        <p15:guide id="7" orient="horz" pos="3725" userDrawn="1">
          <p15:clr>
            <a:srgbClr val="FBAE40"/>
          </p15:clr>
        </p15:guide>
        <p15:guide id="8" orient="horz" pos="845" userDrawn="1">
          <p15:clr>
            <a:srgbClr val="FBAE40"/>
          </p15:clr>
        </p15:guide>
        <p15:guide id="9" pos="302" userDrawn="1">
          <p15:clr>
            <a:srgbClr val="FBAE40"/>
          </p15:clr>
        </p15:guide>
        <p15:guide id="10" pos="7333" userDrawn="1">
          <p15:clr>
            <a:srgbClr val="FBAE4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32F4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77" autoAdjust="0"/>
    <p:restoredTop sz="96357" autoAdjust="0"/>
  </p:normalViewPr>
  <p:slideViewPr>
    <p:cSldViewPr snapToGrid="0">
      <p:cViewPr varScale="1">
        <p:scale>
          <a:sx n="116" d="100"/>
          <a:sy n="116" d="100"/>
        </p:scale>
        <p:origin x="640" y="184"/>
      </p:cViewPr>
      <p:guideLst>
        <p:guide orient="horz" pos="3725"/>
        <p:guide orient="horz" pos="845"/>
        <p:guide pos="302"/>
        <p:guide pos="7333"/>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699972EA-A58D-4C5A-8646-1C287277D5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4" name="Нижний колонтитул 3">
            <a:extLst>
              <a:ext uri="{FF2B5EF4-FFF2-40B4-BE49-F238E27FC236}">
                <a16:creationId xmlns:a16="http://schemas.microsoft.com/office/drawing/2014/main" id="{DF724AEA-718F-4A39-B19A-612C36F455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4B3EBF5F-7629-48D6-9510-212981214A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243FCC-171F-454E-B67B-61DBB651C02A}" type="slidenum">
              <a:rPr lang="ru-RU" smtClean="0"/>
              <a:t>‹#›</a:t>
            </a:fld>
            <a:endParaRPr lang="ru-RU"/>
          </a:p>
        </p:txBody>
      </p:sp>
    </p:spTree>
    <p:extLst>
      <p:ext uri="{BB962C8B-B14F-4D97-AF65-F5344CB8AC3E}">
        <p14:creationId xmlns:p14="http://schemas.microsoft.com/office/powerpoint/2010/main" val="24899778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4EA3B-3E70-4620-8986-5939907ED360}" type="datetimeFigureOut">
              <a:rPr lang="ru-RU" smtClean="0"/>
              <a:t>09.12.2024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FCD00-8471-47F1-8E99-BDD47C1054D8}" type="slidenum">
              <a:rPr lang="ru-RU" smtClean="0"/>
              <a:t>‹#›</a:t>
            </a:fld>
            <a:endParaRPr lang="ru-RU"/>
          </a:p>
        </p:txBody>
      </p:sp>
    </p:spTree>
    <p:extLst>
      <p:ext uri="{BB962C8B-B14F-4D97-AF65-F5344CB8AC3E}">
        <p14:creationId xmlns:p14="http://schemas.microsoft.com/office/powerpoint/2010/main" val="19153553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Плашка для спикера и год">
    <p:bg>
      <p:bgPr>
        <a:solidFill>
          <a:srgbClr val="232F44"/>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0A950C6-2F72-48CE-8AD3-B69488C71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0267" y="0"/>
            <a:ext cx="5619750" cy="6858000"/>
          </a:xfrm>
          <a:prstGeom prst="rect">
            <a:avLst/>
          </a:prstGeom>
        </p:spPr>
      </p:pic>
      <p:pic>
        <p:nvPicPr>
          <p:cNvPr id="7" name="Рисунок 6">
            <a:extLst>
              <a:ext uri="{FF2B5EF4-FFF2-40B4-BE49-F238E27FC236}">
                <a16:creationId xmlns:a16="http://schemas.microsoft.com/office/drawing/2014/main" id="{1F1524ED-5237-4894-9125-3F2D7C5B3C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7735" y="285751"/>
            <a:ext cx="6286501" cy="6286501"/>
          </a:xfrm>
          <a:prstGeom prst="roundRect">
            <a:avLst>
              <a:gd name="adj" fmla="val 757"/>
            </a:avLst>
          </a:prstGeom>
        </p:spPr>
      </p:pic>
      <p:sp>
        <p:nvSpPr>
          <p:cNvPr id="12" name="Прямоугольник: скругленные углы 11">
            <a:extLst>
              <a:ext uri="{FF2B5EF4-FFF2-40B4-BE49-F238E27FC236}">
                <a16:creationId xmlns:a16="http://schemas.microsoft.com/office/drawing/2014/main" id="{848BB3F7-9627-4FAF-BB8B-5136BC7A6997}"/>
              </a:ext>
            </a:extLst>
          </p:cNvPr>
          <p:cNvSpPr/>
          <p:nvPr userDrawn="1"/>
        </p:nvSpPr>
        <p:spPr>
          <a:xfrm>
            <a:off x="361951" y="5935133"/>
            <a:ext cx="6134100" cy="560916"/>
          </a:xfrm>
          <a:prstGeom prst="roundRect">
            <a:avLst>
              <a:gd name="adj" fmla="val 7573"/>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a:p>
        </p:txBody>
      </p:sp>
      <p:sp>
        <p:nvSpPr>
          <p:cNvPr id="2" name="Title 1"/>
          <p:cNvSpPr>
            <a:spLocks noGrp="1"/>
          </p:cNvSpPr>
          <p:nvPr>
            <p:ph type="ctrTitle" hasCustomPrompt="1"/>
          </p:nvPr>
        </p:nvSpPr>
        <p:spPr>
          <a:xfrm>
            <a:off x="650277" y="2408235"/>
            <a:ext cx="5440960" cy="2387600"/>
          </a:xfrm>
        </p:spPr>
        <p:txBody>
          <a:bodyPr anchor="b">
            <a:normAutofit/>
          </a:bodyPr>
          <a:lstStyle>
            <a:lvl1pPr algn="l">
              <a:lnSpc>
                <a:spcPct val="100000"/>
              </a:lnSpc>
              <a:defRPr sz="1600" b="1">
                <a:solidFill>
                  <a:schemeClr val="bg1"/>
                </a:solidFill>
              </a:defRPr>
            </a:lvl1pPr>
          </a:lstStyle>
          <a:p>
            <a:r>
              <a:rPr lang="ru-RU" dirty="0"/>
              <a:t>ЗАГОЛОВОК ПРЕЗЕНТАЦИИ</a:t>
            </a:r>
            <a:endParaRPr lang="en-US" dirty="0"/>
          </a:p>
        </p:txBody>
      </p:sp>
      <p:sp>
        <p:nvSpPr>
          <p:cNvPr id="3" name="Subtitle 2"/>
          <p:cNvSpPr>
            <a:spLocks noGrp="1"/>
          </p:cNvSpPr>
          <p:nvPr>
            <p:ph type="subTitle" idx="1" hasCustomPrompt="1"/>
          </p:nvPr>
        </p:nvSpPr>
        <p:spPr>
          <a:xfrm>
            <a:off x="650277" y="5165335"/>
            <a:ext cx="5841011" cy="769798"/>
          </a:xfrm>
        </p:spPr>
        <p:txBody>
          <a:bodyPr>
            <a:normAutofit/>
          </a:bodyPr>
          <a:lstStyle>
            <a:lvl1pPr marL="0" indent="0" algn="l">
              <a:lnSpc>
                <a:spcPct val="100000"/>
              </a:lnSpc>
              <a:buNone/>
              <a:defRPr sz="9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Подзаголовок или описание презентации</a:t>
            </a:r>
            <a:endParaRPr lang="en-US" dirty="0"/>
          </a:p>
        </p:txBody>
      </p:sp>
      <p:sp>
        <p:nvSpPr>
          <p:cNvPr id="9" name="Прямоугольник: скругленные углы 8">
            <a:extLst>
              <a:ext uri="{FF2B5EF4-FFF2-40B4-BE49-F238E27FC236}">
                <a16:creationId xmlns:a16="http://schemas.microsoft.com/office/drawing/2014/main" id="{5E3A6A44-8391-4FAF-97A0-C93407BDFE61}"/>
              </a:ext>
            </a:extLst>
          </p:cNvPr>
          <p:cNvSpPr/>
          <p:nvPr userDrawn="1"/>
        </p:nvSpPr>
        <p:spPr>
          <a:xfrm>
            <a:off x="361951" y="361951"/>
            <a:ext cx="6134100" cy="1142997"/>
          </a:xfrm>
          <a:prstGeom prst="roundRect">
            <a:avLst>
              <a:gd name="adj" fmla="val 3611"/>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400"/>
          </a:p>
        </p:txBody>
      </p:sp>
      <p:pic>
        <p:nvPicPr>
          <p:cNvPr id="10" name="Рисунок 9">
            <a:extLst>
              <a:ext uri="{FF2B5EF4-FFF2-40B4-BE49-F238E27FC236}">
                <a16:creationId xmlns:a16="http://schemas.microsoft.com/office/drawing/2014/main" id="{B039AB6D-FED6-4C9E-AA95-76CB8394B46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777" y="709806"/>
            <a:ext cx="1821799" cy="445895"/>
          </a:xfrm>
          <a:prstGeom prst="rect">
            <a:avLst/>
          </a:prstGeom>
        </p:spPr>
      </p:pic>
      <p:pic>
        <p:nvPicPr>
          <p:cNvPr id="11" name="Рисунок 10">
            <a:extLst>
              <a:ext uri="{FF2B5EF4-FFF2-40B4-BE49-F238E27FC236}">
                <a16:creationId xmlns:a16="http://schemas.microsoft.com/office/drawing/2014/main" id="{8B2B6ACB-45C9-44BE-86CC-DE5FB0D0749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7176" y="709807"/>
            <a:ext cx="1778825" cy="444707"/>
          </a:xfrm>
          <a:prstGeom prst="rect">
            <a:avLst/>
          </a:prstGeom>
        </p:spPr>
      </p:pic>
      <p:sp>
        <p:nvSpPr>
          <p:cNvPr id="29" name="Текст 28">
            <a:extLst>
              <a:ext uri="{FF2B5EF4-FFF2-40B4-BE49-F238E27FC236}">
                <a16:creationId xmlns:a16="http://schemas.microsoft.com/office/drawing/2014/main" id="{056B840E-460C-4C36-BF8C-E9E77B3A97BA}"/>
              </a:ext>
            </a:extLst>
          </p:cNvPr>
          <p:cNvSpPr>
            <a:spLocks noGrp="1"/>
          </p:cNvSpPr>
          <p:nvPr>
            <p:ph type="body" sz="quarter" idx="10" hasCustomPrompt="1"/>
          </p:nvPr>
        </p:nvSpPr>
        <p:spPr>
          <a:xfrm>
            <a:off x="892556" y="6069541"/>
            <a:ext cx="3927093" cy="292100"/>
          </a:xfrm>
        </p:spPr>
        <p:txBody>
          <a:bodyPr anchor="ctr">
            <a:noAutofit/>
          </a:bodyPr>
          <a:lstStyle>
            <a:lvl1pPr marL="0" indent="0">
              <a:buNone/>
              <a:defRPr sz="900">
                <a:solidFill>
                  <a:schemeClr val="tx2"/>
                </a:solidFill>
              </a:defRPr>
            </a:lvl1pPr>
            <a:lvl2pPr>
              <a:defRPr sz="900"/>
            </a:lvl2pPr>
            <a:lvl3pPr>
              <a:defRPr sz="900"/>
            </a:lvl3pPr>
            <a:lvl4pPr>
              <a:defRPr sz="900"/>
            </a:lvl4pPr>
            <a:lvl5pPr>
              <a:defRPr sz="900"/>
            </a:lvl5pPr>
          </a:lstStyle>
          <a:p>
            <a:pPr lvl="0"/>
            <a:r>
              <a:rPr lang="ru-RU" dirty="0"/>
              <a:t>Имя спикера</a:t>
            </a:r>
          </a:p>
        </p:txBody>
      </p:sp>
      <p:sp>
        <p:nvSpPr>
          <p:cNvPr id="31" name="Текст 30">
            <a:extLst>
              <a:ext uri="{FF2B5EF4-FFF2-40B4-BE49-F238E27FC236}">
                <a16:creationId xmlns:a16="http://schemas.microsoft.com/office/drawing/2014/main" id="{B5668093-9CDE-4694-A013-DAA318051C63}"/>
              </a:ext>
            </a:extLst>
          </p:cNvPr>
          <p:cNvSpPr>
            <a:spLocks noGrp="1"/>
          </p:cNvSpPr>
          <p:nvPr>
            <p:ph type="body" sz="quarter" idx="11" hasCustomPrompt="1"/>
          </p:nvPr>
        </p:nvSpPr>
        <p:spPr>
          <a:xfrm>
            <a:off x="5732317" y="6069541"/>
            <a:ext cx="758972" cy="292100"/>
          </a:xfrm>
        </p:spPr>
        <p:txBody>
          <a:bodyPr anchor="ctr">
            <a:noAutofit/>
          </a:bodyPr>
          <a:lstStyle>
            <a:lvl1pPr marL="0" indent="0">
              <a:buNone/>
              <a:defRPr sz="900">
                <a:solidFill>
                  <a:schemeClr val="tx2"/>
                </a:solidFill>
              </a:defRPr>
            </a:lvl1pPr>
            <a:lvl2pPr>
              <a:defRPr sz="900"/>
            </a:lvl2pPr>
            <a:lvl3pPr>
              <a:defRPr sz="900"/>
            </a:lvl3pPr>
            <a:lvl4pPr>
              <a:defRPr sz="900"/>
            </a:lvl4pPr>
            <a:lvl5pPr>
              <a:defRPr sz="900"/>
            </a:lvl5pPr>
          </a:lstStyle>
          <a:p>
            <a:pPr lvl="0"/>
            <a:r>
              <a:rPr lang="ru-RU" dirty="0"/>
              <a:t>Год</a:t>
            </a:r>
          </a:p>
        </p:txBody>
      </p:sp>
      <p:sp>
        <p:nvSpPr>
          <p:cNvPr id="15" name="Рисунок 37">
            <a:extLst>
              <a:ext uri="{FF2B5EF4-FFF2-40B4-BE49-F238E27FC236}">
                <a16:creationId xmlns:a16="http://schemas.microsoft.com/office/drawing/2014/main" id="{CACA34C7-8A4B-4D7C-A05B-4754609566AF}"/>
              </a:ext>
            </a:extLst>
          </p:cNvPr>
          <p:cNvSpPr>
            <a:spLocks noGrp="1"/>
          </p:cNvSpPr>
          <p:nvPr>
            <p:ph type="pic" sz="quarter" idx="14" hasCustomPrompt="1"/>
          </p:nvPr>
        </p:nvSpPr>
        <p:spPr>
          <a:xfrm>
            <a:off x="741218" y="6137009"/>
            <a:ext cx="157163" cy="157163"/>
          </a:xfrm>
          <a:blipFill>
            <a:blip r:embed="rId6">
              <a:extLst>
                <a:ext uri="{96DAC541-7B7A-43D3-8B79-37D633B846F1}">
                  <asvg:svgBlip xmlns:asvg="http://schemas.microsoft.com/office/drawing/2016/SVG/main" r:embed="rId7"/>
                </a:ext>
              </a:extLst>
            </a:blip>
            <a:stretch>
              <a:fillRect/>
            </a:stretch>
          </a:blipFill>
        </p:spPr>
        <p:txBody>
          <a:bodyPr/>
          <a:lstStyle>
            <a:lvl1pPr marL="0" indent="0">
              <a:buNone/>
              <a:defRPr/>
            </a:lvl1pPr>
          </a:lstStyle>
          <a:p>
            <a:r>
              <a:rPr lang="ru-RU" dirty="0"/>
              <a:t> </a:t>
            </a:r>
          </a:p>
        </p:txBody>
      </p:sp>
      <p:sp>
        <p:nvSpPr>
          <p:cNvPr id="16" name="Рисунок 37">
            <a:extLst>
              <a:ext uri="{FF2B5EF4-FFF2-40B4-BE49-F238E27FC236}">
                <a16:creationId xmlns:a16="http://schemas.microsoft.com/office/drawing/2014/main" id="{5D3E25F6-91B6-40C1-A587-5B45CFC9D75F}"/>
              </a:ext>
            </a:extLst>
          </p:cNvPr>
          <p:cNvSpPr>
            <a:spLocks noGrp="1"/>
          </p:cNvSpPr>
          <p:nvPr>
            <p:ph type="pic" sz="quarter" idx="15" hasCustomPrompt="1"/>
          </p:nvPr>
        </p:nvSpPr>
        <p:spPr>
          <a:xfrm>
            <a:off x="5577535" y="6137009"/>
            <a:ext cx="157163" cy="157163"/>
          </a:xfrm>
          <a:blipFill>
            <a:blip r:embed="rId8">
              <a:extLst>
                <a:ext uri="{96DAC541-7B7A-43D3-8B79-37D633B846F1}">
                  <asvg:svgBlip xmlns:asvg="http://schemas.microsoft.com/office/drawing/2016/SVG/main" r:embed="rId9"/>
                </a:ext>
              </a:extLst>
            </a:blip>
            <a:stretch>
              <a:fillRect/>
            </a:stretch>
          </a:blipFill>
        </p:spPr>
        <p:txBody>
          <a:bodyPr/>
          <a:lstStyle>
            <a:lvl1pPr marL="0" indent="0">
              <a:buNone/>
              <a:defRPr/>
            </a:lvl1pPr>
          </a:lstStyle>
          <a:p>
            <a:r>
              <a:rPr lang="ru-RU" dirty="0"/>
              <a:t> </a:t>
            </a:r>
          </a:p>
        </p:txBody>
      </p:sp>
    </p:spTree>
    <p:extLst>
      <p:ext uri="{BB962C8B-B14F-4D97-AF65-F5344CB8AC3E}">
        <p14:creationId xmlns:p14="http://schemas.microsoft.com/office/powerpoint/2010/main" val="10131158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Пустой">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Tree>
    <p:extLst>
      <p:ext uri="{BB962C8B-B14F-4D97-AF65-F5344CB8AC3E}">
        <p14:creationId xmlns:p14="http://schemas.microsoft.com/office/powerpoint/2010/main" val="392865364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екстовый контен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B3361-8570-4210-BB88-AF2A97E6A61A}"/>
              </a:ext>
            </a:extLst>
          </p:cNvPr>
          <p:cNvSpPr>
            <a:spLocks noGrp="1"/>
          </p:cNvSpPr>
          <p:nvPr>
            <p:ph type="title"/>
          </p:nvPr>
        </p:nvSpPr>
        <p:spPr/>
        <p:txBody>
          <a:bodyPr/>
          <a:lstStyle/>
          <a:p>
            <a:r>
              <a:rPr lang="ru-RU"/>
              <a:t>Образец заголовка</a:t>
            </a:r>
          </a:p>
        </p:txBody>
      </p:sp>
      <p:sp>
        <p:nvSpPr>
          <p:cNvPr id="4" name="Дата 3">
            <a:extLst>
              <a:ext uri="{FF2B5EF4-FFF2-40B4-BE49-F238E27FC236}">
                <a16:creationId xmlns:a16="http://schemas.microsoft.com/office/drawing/2014/main" id="{C1C414DE-858A-4D5F-B4CA-4D7FAE9C6236}"/>
              </a:ext>
            </a:extLst>
          </p:cNvPr>
          <p:cNvSpPr>
            <a:spLocks noGrp="1"/>
          </p:cNvSpPr>
          <p:nvPr>
            <p:ph type="dt" sz="half" idx="10"/>
          </p:nvPr>
        </p:nvSpPr>
        <p:spPr/>
        <p:txBody>
          <a:bodyPr/>
          <a:lstStyle/>
          <a:p>
            <a:r>
              <a:rPr lang="ru-RU"/>
              <a:t>40</a:t>
            </a:r>
          </a:p>
        </p:txBody>
      </p:sp>
      <p:sp>
        <p:nvSpPr>
          <p:cNvPr id="5" name="Нижний колонтитул 4">
            <a:extLst>
              <a:ext uri="{FF2B5EF4-FFF2-40B4-BE49-F238E27FC236}">
                <a16:creationId xmlns:a16="http://schemas.microsoft.com/office/drawing/2014/main" id="{2BBFD154-5197-484A-8B2C-4D56579F545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2E8F85C-67A4-4557-810D-331606DD1409}"/>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9" name="Подзаголовок 2">
            <a:extLst>
              <a:ext uri="{FF2B5EF4-FFF2-40B4-BE49-F238E27FC236}">
                <a16:creationId xmlns:a16="http://schemas.microsoft.com/office/drawing/2014/main" id="{AEBBBAAE-958B-44F4-A07A-B9F6D5098862}"/>
              </a:ext>
            </a:extLst>
          </p:cNvPr>
          <p:cNvSpPr>
            <a:spLocks noGrp="1"/>
          </p:cNvSpPr>
          <p:nvPr>
            <p:ph type="subTitle" idx="14" hasCustomPrompt="1"/>
          </p:nvPr>
        </p:nvSpPr>
        <p:spPr>
          <a:xfrm>
            <a:off x="481326" y="1889760"/>
            <a:ext cx="10524808" cy="4018122"/>
          </a:xfrm>
        </p:spPr>
        <p:txBody>
          <a:bodyPr>
            <a:normAutofit/>
          </a:bodyPr>
          <a:lstStyle>
            <a:lvl1pPr marL="0" indent="0" algn="l">
              <a:buNone/>
              <a:defRPr sz="9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Текстовый контент</a:t>
            </a:r>
          </a:p>
        </p:txBody>
      </p:sp>
      <p:sp>
        <p:nvSpPr>
          <p:cNvPr id="8" name="Текст 34">
            <a:extLst>
              <a:ext uri="{FF2B5EF4-FFF2-40B4-BE49-F238E27FC236}">
                <a16:creationId xmlns:a16="http://schemas.microsoft.com/office/drawing/2014/main" id="{20C5C352-63D6-4117-AB46-374709A9CA24}"/>
              </a:ext>
            </a:extLst>
          </p:cNvPr>
          <p:cNvSpPr>
            <a:spLocks noGrp="1"/>
          </p:cNvSpPr>
          <p:nvPr>
            <p:ph type="body" sz="quarter" idx="16" hasCustomPrompt="1"/>
          </p:nvPr>
        </p:nvSpPr>
        <p:spPr>
          <a:xfrm>
            <a:off x="474976" y="1359219"/>
            <a:ext cx="10515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Tree>
    <p:extLst>
      <p:ext uri="{BB962C8B-B14F-4D97-AF65-F5344CB8AC3E}">
        <p14:creationId xmlns:p14="http://schemas.microsoft.com/office/powerpoint/2010/main" val="670801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Картинка во весь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20" name="Рисунок 32">
            <a:extLst>
              <a:ext uri="{FF2B5EF4-FFF2-40B4-BE49-F238E27FC236}">
                <a16:creationId xmlns:a16="http://schemas.microsoft.com/office/drawing/2014/main" id="{5E804858-FC02-43A8-AF04-01A1D76243F0}"/>
              </a:ext>
            </a:extLst>
          </p:cNvPr>
          <p:cNvSpPr>
            <a:spLocks noGrp="1"/>
          </p:cNvSpPr>
          <p:nvPr>
            <p:ph type="pic" sz="quarter" idx="15" hasCustomPrompt="1"/>
          </p:nvPr>
        </p:nvSpPr>
        <p:spPr>
          <a:xfrm>
            <a:off x="563567" y="1359219"/>
            <a:ext cx="11064868" cy="4548662"/>
          </a:xfrm>
          <a:prstGeom prst="roundRect">
            <a:avLst>
              <a:gd name="adj" fmla="val 1381"/>
            </a:avLst>
          </a:prstGeom>
        </p:spPr>
        <p:txBody>
          <a:bodyPr anchor="ctr"/>
          <a:lstStyle>
            <a:lvl1pPr marL="0" indent="0" algn="ctr">
              <a:buNone/>
              <a:defRPr>
                <a:solidFill>
                  <a:schemeClr val="bg1"/>
                </a:solidFill>
              </a:defRPr>
            </a:lvl1pPr>
          </a:lstStyle>
          <a:p>
            <a:r>
              <a:rPr lang="ru-RU" dirty="0"/>
              <a:t> </a:t>
            </a:r>
          </a:p>
        </p:txBody>
      </p:sp>
    </p:spTree>
    <p:extLst>
      <p:ext uri="{BB962C8B-B14F-4D97-AF65-F5344CB8AC3E}">
        <p14:creationId xmlns:p14="http://schemas.microsoft.com/office/powerpoint/2010/main" val="224032223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Две картинка ">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8" name="Рисунок 32">
            <a:extLst>
              <a:ext uri="{FF2B5EF4-FFF2-40B4-BE49-F238E27FC236}">
                <a16:creationId xmlns:a16="http://schemas.microsoft.com/office/drawing/2014/main" id="{BEC9AE91-57A4-4F36-989D-5FDC6303DC32}"/>
              </a:ext>
            </a:extLst>
          </p:cNvPr>
          <p:cNvSpPr>
            <a:spLocks noGrp="1"/>
          </p:cNvSpPr>
          <p:nvPr>
            <p:ph type="pic" sz="quarter" idx="16" hasCustomPrompt="1"/>
          </p:nvPr>
        </p:nvSpPr>
        <p:spPr>
          <a:xfrm>
            <a:off x="6227231" y="1359219"/>
            <a:ext cx="5401203" cy="4548662"/>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
        <p:nvSpPr>
          <p:cNvPr id="10" name="Рисунок 32">
            <a:extLst>
              <a:ext uri="{FF2B5EF4-FFF2-40B4-BE49-F238E27FC236}">
                <a16:creationId xmlns:a16="http://schemas.microsoft.com/office/drawing/2014/main" id="{E9FB1D34-09FC-4AEA-8124-C47442E4111C}"/>
              </a:ext>
            </a:extLst>
          </p:cNvPr>
          <p:cNvSpPr>
            <a:spLocks noGrp="1"/>
          </p:cNvSpPr>
          <p:nvPr>
            <p:ph type="pic" sz="quarter" idx="17" hasCustomPrompt="1"/>
          </p:nvPr>
        </p:nvSpPr>
        <p:spPr>
          <a:xfrm>
            <a:off x="563565" y="1359219"/>
            <a:ext cx="5401203" cy="4548662"/>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Tree>
    <p:extLst>
      <p:ext uri="{BB962C8B-B14F-4D97-AF65-F5344CB8AC3E}">
        <p14:creationId xmlns:p14="http://schemas.microsoft.com/office/powerpoint/2010/main" val="266456571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Картинка на пол слайда+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B3361-8570-4210-BB88-AF2A97E6A61A}"/>
              </a:ext>
            </a:extLst>
          </p:cNvPr>
          <p:cNvSpPr>
            <a:spLocks noGrp="1"/>
          </p:cNvSpPr>
          <p:nvPr>
            <p:ph type="title"/>
          </p:nvPr>
        </p:nvSpPr>
        <p:spPr/>
        <p:txBody>
          <a:bodyPr/>
          <a:lstStyle/>
          <a:p>
            <a:r>
              <a:rPr lang="ru-RU"/>
              <a:t>Образец заголовка</a:t>
            </a:r>
          </a:p>
        </p:txBody>
      </p:sp>
      <p:sp>
        <p:nvSpPr>
          <p:cNvPr id="4" name="Дата 3">
            <a:extLst>
              <a:ext uri="{FF2B5EF4-FFF2-40B4-BE49-F238E27FC236}">
                <a16:creationId xmlns:a16="http://schemas.microsoft.com/office/drawing/2014/main" id="{C1C414DE-858A-4D5F-B4CA-4D7FAE9C6236}"/>
              </a:ext>
            </a:extLst>
          </p:cNvPr>
          <p:cNvSpPr>
            <a:spLocks noGrp="1"/>
          </p:cNvSpPr>
          <p:nvPr>
            <p:ph type="dt" sz="half" idx="10"/>
          </p:nvPr>
        </p:nvSpPr>
        <p:spPr/>
        <p:txBody>
          <a:bodyPr/>
          <a:lstStyle/>
          <a:p>
            <a:r>
              <a:rPr lang="ru-RU"/>
              <a:t>40</a:t>
            </a:r>
          </a:p>
        </p:txBody>
      </p:sp>
      <p:sp>
        <p:nvSpPr>
          <p:cNvPr id="5" name="Нижний колонтитул 4">
            <a:extLst>
              <a:ext uri="{FF2B5EF4-FFF2-40B4-BE49-F238E27FC236}">
                <a16:creationId xmlns:a16="http://schemas.microsoft.com/office/drawing/2014/main" id="{2BBFD154-5197-484A-8B2C-4D56579F545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2E8F85C-67A4-4557-810D-331606DD1409}"/>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9" name="Подзаголовок 2">
            <a:extLst>
              <a:ext uri="{FF2B5EF4-FFF2-40B4-BE49-F238E27FC236}">
                <a16:creationId xmlns:a16="http://schemas.microsoft.com/office/drawing/2014/main" id="{564BBCDF-C318-4532-82CB-DBD07EF05025}"/>
              </a:ext>
            </a:extLst>
          </p:cNvPr>
          <p:cNvSpPr>
            <a:spLocks noGrp="1"/>
          </p:cNvSpPr>
          <p:nvPr>
            <p:ph type="subTitle" idx="14" hasCustomPrompt="1"/>
          </p:nvPr>
        </p:nvSpPr>
        <p:spPr>
          <a:xfrm>
            <a:off x="481326" y="1889760"/>
            <a:ext cx="5483444" cy="4018122"/>
          </a:xfrm>
        </p:spPr>
        <p:txBody>
          <a:bodyPr>
            <a:normAutofit/>
          </a:bodyPr>
          <a:lstStyle>
            <a:lvl1pPr marL="0" indent="0" algn="l">
              <a:buNone/>
              <a:defRPr sz="9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Текстовый контент</a:t>
            </a:r>
          </a:p>
        </p:txBody>
      </p:sp>
      <p:sp>
        <p:nvSpPr>
          <p:cNvPr id="10" name="Рисунок 32">
            <a:extLst>
              <a:ext uri="{FF2B5EF4-FFF2-40B4-BE49-F238E27FC236}">
                <a16:creationId xmlns:a16="http://schemas.microsoft.com/office/drawing/2014/main" id="{4854D890-0D88-458C-A517-2B282C8045E9}"/>
              </a:ext>
            </a:extLst>
          </p:cNvPr>
          <p:cNvSpPr>
            <a:spLocks noGrp="1"/>
          </p:cNvSpPr>
          <p:nvPr>
            <p:ph type="pic" sz="quarter" idx="15" hasCustomPrompt="1"/>
          </p:nvPr>
        </p:nvSpPr>
        <p:spPr>
          <a:xfrm>
            <a:off x="6227231" y="1359219"/>
            <a:ext cx="5401203" cy="4548662"/>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
        <p:nvSpPr>
          <p:cNvPr id="11" name="Текст 34">
            <a:extLst>
              <a:ext uri="{FF2B5EF4-FFF2-40B4-BE49-F238E27FC236}">
                <a16:creationId xmlns:a16="http://schemas.microsoft.com/office/drawing/2014/main" id="{863913D5-5160-4196-9501-FE680A2112B8}"/>
              </a:ext>
            </a:extLst>
          </p:cNvPr>
          <p:cNvSpPr>
            <a:spLocks noGrp="1"/>
          </p:cNvSpPr>
          <p:nvPr>
            <p:ph type="body" sz="quarter" idx="16" hasCustomPrompt="1"/>
          </p:nvPr>
        </p:nvSpPr>
        <p:spPr>
          <a:xfrm>
            <a:off x="474976" y="1359219"/>
            <a:ext cx="5489793"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Tree>
    <p:extLst>
      <p:ext uri="{BB962C8B-B14F-4D97-AF65-F5344CB8AC3E}">
        <p14:creationId xmlns:p14="http://schemas.microsoft.com/office/powerpoint/2010/main" val="4061250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Две картинки+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B3361-8570-4210-BB88-AF2A97E6A61A}"/>
              </a:ext>
            </a:extLst>
          </p:cNvPr>
          <p:cNvSpPr>
            <a:spLocks noGrp="1"/>
          </p:cNvSpPr>
          <p:nvPr>
            <p:ph type="title"/>
          </p:nvPr>
        </p:nvSpPr>
        <p:spPr/>
        <p:txBody>
          <a:bodyPr/>
          <a:lstStyle/>
          <a:p>
            <a:r>
              <a:rPr lang="ru-RU"/>
              <a:t>Образец заголовка</a:t>
            </a:r>
          </a:p>
        </p:txBody>
      </p:sp>
      <p:sp>
        <p:nvSpPr>
          <p:cNvPr id="4" name="Дата 3">
            <a:extLst>
              <a:ext uri="{FF2B5EF4-FFF2-40B4-BE49-F238E27FC236}">
                <a16:creationId xmlns:a16="http://schemas.microsoft.com/office/drawing/2014/main" id="{C1C414DE-858A-4D5F-B4CA-4D7FAE9C6236}"/>
              </a:ext>
            </a:extLst>
          </p:cNvPr>
          <p:cNvSpPr>
            <a:spLocks noGrp="1"/>
          </p:cNvSpPr>
          <p:nvPr>
            <p:ph type="dt" sz="half" idx="10"/>
          </p:nvPr>
        </p:nvSpPr>
        <p:spPr/>
        <p:txBody>
          <a:bodyPr/>
          <a:lstStyle/>
          <a:p>
            <a:r>
              <a:rPr lang="ru-RU"/>
              <a:t>40</a:t>
            </a:r>
          </a:p>
        </p:txBody>
      </p:sp>
      <p:sp>
        <p:nvSpPr>
          <p:cNvPr id="5" name="Нижний колонтитул 4">
            <a:extLst>
              <a:ext uri="{FF2B5EF4-FFF2-40B4-BE49-F238E27FC236}">
                <a16:creationId xmlns:a16="http://schemas.microsoft.com/office/drawing/2014/main" id="{2BBFD154-5197-484A-8B2C-4D56579F545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2E8F85C-67A4-4557-810D-331606DD1409}"/>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9" name="Подзаголовок 2">
            <a:extLst>
              <a:ext uri="{FF2B5EF4-FFF2-40B4-BE49-F238E27FC236}">
                <a16:creationId xmlns:a16="http://schemas.microsoft.com/office/drawing/2014/main" id="{564BBCDF-C318-4532-82CB-DBD07EF05025}"/>
              </a:ext>
            </a:extLst>
          </p:cNvPr>
          <p:cNvSpPr>
            <a:spLocks noGrp="1"/>
          </p:cNvSpPr>
          <p:nvPr>
            <p:ph type="subTitle" idx="14" hasCustomPrompt="1"/>
          </p:nvPr>
        </p:nvSpPr>
        <p:spPr>
          <a:xfrm>
            <a:off x="481326" y="1889760"/>
            <a:ext cx="5483444" cy="4018122"/>
          </a:xfrm>
        </p:spPr>
        <p:txBody>
          <a:bodyPr>
            <a:normAutofit/>
          </a:bodyPr>
          <a:lstStyle>
            <a:lvl1pPr marL="0" indent="0" algn="l">
              <a:buNone/>
              <a:defRPr sz="9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Текстовый контент</a:t>
            </a:r>
          </a:p>
        </p:txBody>
      </p:sp>
      <p:sp>
        <p:nvSpPr>
          <p:cNvPr id="10" name="Рисунок 32">
            <a:extLst>
              <a:ext uri="{FF2B5EF4-FFF2-40B4-BE49-F238E27FC236}">
                <a16:creationId xmlns:a16="http://schemas.microsoft.com/office/drawing/2014/main" id="{4854D890-0D88-458C-A517-2B282C8045E9}"/>
              </a:ext>
            </a:extLst>
          </p:cNvPr>
          <p:cNvSpPr>
            <a:spLocks noGrp="1"/>
          </p:cNvSpPr>
          <p:nvPr>
            <p:ph type="pic" sz="quarter" idx="15" hasCustomPrompt="1"/>
          </p:nvPr>
        </p:nvSpPr>
        <p:spPr>
          <a:xfrm>
            <a:off x="6227231" y="1359219"/>
            <a:ext cx="5401203" cy="2136456"/>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
        <p:nvSpPr>
          <p:cNvPr id="13" name="Рисунок 32">
            <a:extLst>
              <a:ext uri="{FF2B5EF4-FFF2-40B4-BE49-F238E27FC236}">
                <a16:creationId xmlns:a16="http://schemas.microsoft.com/office/drawing/2014/main" id="{BBDCE516-DDEC-46A8-97DA-7D42F0087533}"/>
              </a:ext>
            </a:extLst>
          </p:cNvPr>
          <p:cNvSpPr>
            <a:spLocks noGrp="1"/>
          </p:cNvSpPr>
          <p:nvPr>
            <p:ph type="pic" sz="quarter" idx="16" hasCustomPrompt="1"/>
          </p:nvPr>
        </p:nvSpPr>
        <p:spPr>
          <a:xfrm>
            <a:off x="6227231" y="3771423"/>
            <a:ext cx="5401203" cy="2136456"/>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
        <p:nvSpPr>
          <p:cNvPr id="11" name="Текст 34">
            <a:extLst>
              <a:ext uri="{FF2B5EF4-FFF2-40B4-BE49-F238E27FC236}">
                <a16:creationId xmlns:a16="http://schemas.microsoft.com/office/drawing/2014/main" id="{8893D021-145C-4952-8D36-DD965870C878}"/>
              </a:ext>
            </a:extLst>
          </p:cNvPr>
          <p:cNvSpPr>
            <a:spLocks noGrp="1"/>
          </p:cNvSpPr>
          <p:nvPr>
            <p:ph type="body" sz="quarter" idx="17" hasCustomPrompt="1"/>
          </p:nvPr>
        </p:nvSpPr>
        <p:spPr>
          <a:xfrm>
            <a:off x="474976" y="1359219"/>
            <a:ext cx="5489793"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Tree>
    <p:extLst>
      <p:ext uri="{BB962C8B-B14F-4D97-AF65-F5344CB8AC3E}">
        <p14:creationId xmlns:p14="http://schemas.microsoft.com/office/powerpoint/2010/main" val="165271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е картинки вертикально+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FB3361-8570-4210-BB88-AF2A97E6A61A}"/>
              </a:ext>
            </a:extLst>
          </p:cNvPr>
          <p:cNvSpPr>
            <a:spLocks noGrp="1"/>
          </p:cNvSpPr>
          <p:nvPr>
            <p:ph type="title"/>
          </p:nvPr>
        </p:nvSpPr>
        <p:spPr/>
        <p:txBody>
          <a:bodyPr/>
          <a:lstStyle/>
          <a:p>
            <a:r>
              <a:rPr lang="ru-RU"/>
              <a:t>Образец заголовка</a:t>
            </a:r>
          </a:p>
        </p:txBody>
      </p:sp>
      <p:sp>
        <p:nvSpPr>
          <p:cNvPr id="4" name="Дата 3">
            <a:extLst>
              <a:ext uri="{FF2B5EF4-FFF2-40B4-BE49-F238E27FC236}">
                <a16:creationId xmlns:a16="http://schemas.microsoft.com/office/drawing/2014/main" id="{C1C414DE-858A-4D5F-B4CA-4D7FAE9C6236}"/>
              </a:ext>
            </a:extLst>
          </p:cNvPr>
          <p:cNvSpPr>
            <a:spLocks noGrp="1"/>
          </p:cNvSpPr>
          <p:nvPr>
            <p:ph type="dt" sz="half" idx="10"/>
          </p:nvPr>
        </p:nvSpPr>
        <p:spPr/>
        <p:txBody>
          <a:bodyPr/>
          <a:lstStyle/>
          <a:p>
            <a:r>
              <a:rPr lang="ru-RU"/>
              <a:t>40</a:t>
            </a:r>
          </a:p>
        </p:txBody>
      </p:sp>
      <p:sp>
        <p:nvSpPr>
          <p:cNvPr id="5" name="Нижний колонтитул 4">
            <a:extLst>
              <a:ext uri="{FF2B5EF4-FFF2-40B4-BE49-F238E27FC236}">
                <a16:creationId xmlns:a16="http://schemas.microsoft.com/office/drawing/2014/main" id="{2BBFD154-5197-484A-8B2C-4D56579F545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2E8F85C-67A4-4557-810D-331606DD1409}"/>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9" name="Подзаголовок 2">
            <a:extLst>
              <a:ext uri="{FF2B5EF4-FFF2-40B4-BE49-F238E27FC236}">
                <a16:creationId xmlns:a16="http://schemas.microsoft.com/office/drawing/2014/main" id="{564BBCDF-C318-4532-82CB-DBD07EF05025}"/>
              </a:ext>
            </a:extLst>
          </p:cNvPr>
          <p:cNvSpPr>
            <a:spLocks noGrp="1"/>
          </p:cNvSpPr>
          <p:nvPr>
            <p:ph type="subTitle" idx="14" hasCustomPrompt="1"/>
          </p:nvPr>
        </p:nvSpPr>
        <p:spPr>
          <a:xfrm>
            <a:off x="481326" y="1889760"/>
            <a:ext cx="5483444" cy="4018122"/>
          </a:xfrm>
        </p:spPr>
        <p:txBody>
          <a:bodyPr>
            <a:normAutofit/>
          </a:bodyPr>
          <a:lstStyle>
            <a:lvl1pPr marL="0" indent="0" algn="l">
              <a:buNone/>
              <a:defRPr sz="9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Текстовый контент</a:t>
            </a:r>
          </a:p>
        </p:txBody>
      </p:sp>
      <p:sp>
        <p:nvSpPr>
          <p:cNvPr id="10" name="Рисунок 32">
            <a:extLst>
              <a:ext uri="{FF2B5EF4-FFF2-40B4-BE49-F238E27FC236}">
                <a16:creationId xmlns:a16="http://schemas.microsoft.com/office/drawing/2014/main" id="{4854D890-0D88-458C-A517-2B282C8045E9}"/>
              </a:ext>
            </a:extLst>
          </p:cNvPr>
          <p:cNvSpPr>
            <a:spLocks noGrp="1"/>
          </p:cNvSpPr>
          <p:nvPr>
            <p:ph type="pic" sz="quarter" idx="15" hasCustomPrompt="1"/>
          </p:nvPr>
        </p:nvSpPr>
        <p:spPr>
          <a:xfrm>
            <a:off x="6227231" y="1359218"/>
            <a:ext cx="2565263" cy="4548659"/>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
        <p:nvSpPr>
          <p:cNvPr id="13" name="Рисунок 32">
            <a:extLst>
              <a:ext uri="{FF2B5EF4-FFF2-40B4-BE49-F238E27FC236}">
                <a16:creationId xmlns:a16="http://schemas.microsoft.com/office/drawing/2014/main" id="{BBDCE516-DDEC-46A8-97DA-7D42F0087533}"/>
              </a:ext>
            </a:extLst>
          </p:cNvPr>
          <p:cNvSpPr>
            <a:spLocks noGrp="1"/>
          </p:cNvSpPr>
          <p:nvPr>
            <p:ph type="pic" sz="quarter" idx="16" hasCustomPrompt="1"/>
          </p:nvPr>
        </p:nvSpPr>
        <p:spPr>
          <a:xfrm>
            <a:off x="9070510" y="1359218"/>
            <a:ext cx="2557924" cy="4548661"/>
          </a:xfrm>
          <a:prstGeom prst="roundRect">
            <a:avLst>
              <a:gd name="adj" fmla="val 1590"/>
            </a:avLst>
          </a:prstGeom>
        </p:spPr>
        <p:txBody>
          <a:bodyPr anchor="ctr"/>
          <a:lstStyle>
            <a:lvl1pPr marL="0" indent="0" algn="ctr">
              <a:buNone/>
              <a:defRPr>
                <a:solidFill>
                  <a:schemeClr val="bg1"/>
                </a:solidFill>
              </a:defRPr>
            </a:lvl1pPr>
          </a:lstStyle>
          <a:p>
            <a:r>
              <a:rPr lang="ru-RU" dirty="0"/>
              <a:t> </a:t>
            </a:r>
          </a:p>
        </p:txBody>
      </p:sp>
      <p:sp>
        <p:nvSpPr>
          <p:cNvPr id="11" name="Текст 34">
            <a:extLst>
              <a:ext uri="{FF2B5EF4-FFF2-40B4-BE49-F238E27FC236}">
                <a16:creationId xmlns:a16="http://schemas.microsoft.com/office/drawing/2014/main" id="{0A14EE59-9D4F-4BE6-AB89-20E6B17D49D0}"/>
              </a:ext>
            </a:extLst>
          </p:cNvPr>
          <p:cNvSpPr>
            <a:spLocks noGrp="1"/>
          </p:cNvSpPr>
          <p:nvPr>
            <p:ph type="body" sz="quarter" idx="17" hasCustomPrompt="1"/>
          </p:nvPr>
        </p:nvSpPr>
        <p:spPr>
          <a:xfrm>
            <a:off x="474976" y="1359219"/>
            <a:ext cx="5489793"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Tree>
    <p:extLst>
      <p:ext uri="{BB962C8B-B14F-4D97-AF65-F5344CB8AC3E}">
        <p14:creationId xmlns:p14="http://schemas.microsoft.com/office/powerpoint/2010/main" val="1157769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плашки">
    <p:spTree>
      <p:nvGrpSpPr>
        <p:cNvPr id="1" name=""/>
        <p:cNvGrpSpPr/>
        <p:nvPr/>
      </p:nvGrpSpPr>
      <p:grpSpPr>
        <a:xfrm>
          <a:off x="0" y="0"/>
          <a:ext cx="0" cy="0"/>
          <a:chOff x="0" y="0"/>
          <a:chExt cx="0" cy="0"/>
        </a:xfrm>
      </p:grpSpPr>
      <p:sp>
        <p:nvSpPr>
          <p:cNvPr id="18" name="Прямоугольник: скругленные углы 17">
            <a:extLst>
              <a:ext uri="{FF2B5EF4-FFF2-40B4-BE49-F238E27FC236}">
                <a16:creationId xmlns:a16="http://schemas.microsoft.com/office/drawing/2014/main" id="{0C177934-1640-4CE8-912D-AAF0903CCA60}"/>
              </a:ext>
            </a:extLst>
          </p:cNvPr>
          <p:cNvSpPr/>
          <p:nvPr userDrawn="1"/>
        </p:nvSpPr>
        <p:spPr>
          <a:xfrm>
            <a:off x="563566" y="1359220"/>
            <a:ext cx="5394782" cy="4548662"/>
          </a:xfrm>
          <a:prstGeom prst="roundRect">
            <a:avLst>
              <a:gd name="adj" fmla="val 1194"/>
            </a:avLst>
          </a:prstGeom>
          <a:solidFill>
            <a:schemeClr val="accent2"/>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9" name="Прямоугольник: скругленные углы 18">
            <a:extLst>
              <a:ext uri="{FF2B5EF4-FFF2-40B4-BE49-F238E27FC236}">
                <a16:creationId xmlns:a16="http://schemas.microsoft.com/office/drawing/2014/main" id="{D7C5B4C1-4225-4B6B-AE96-068979C53401}"/>
              </a:ext>
            </a:extLst>
          </p:cNvPr>
          <p:cNvSpPr/>
          <p:nvPr userDrawn="1"/>
        </p:nvSpPr>
        <p:spPr>
          <a:xfrm>
            <a:off x="6233652" y="1359220"/>
            <a:ext cx="5394782" cy="4548662"/>
          </a:xfrm>
          <a:prstGeom prst="roundRect">
            <a:avLst>
              <a:gd name="adj" fmla="val 1194"/>
            </a:avLst>
          </a:prstGeom>
          <a:solidFill>
            <a:schemeClr val="accent2"/>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sp>
        <p:nvSpPr>
          <p:cNvPr id="7" name="Прямоугольник: скругленные углы 6">
            <a:extLst>
              <a:ext uri="{FF2B5EF4-FFF2-40B4-BE49-F238E27FC236}">
                <a16:creationId xmlns:a16="http://schemas.microsoft.com/office/drawing/2014/main" id="{5CF43993-7328-46D8-A208-DD03001D4A94}"/>
              </a:ext>
            </a:extLst>
          </p:cNvPr>
          <p:cNvSpPr/>
          <p:nvPr userDrawn="1"/>
        </p:nvSpPr>
        <p:spPr>
          <a:xfrm>
            <a:off x="285750" y="283369"/>
            <a:ext cx="11620502" cy="6291262"/>
          </a:xfrm>
          <a:prstGeom prst="roundRect">
            <a:avLst>
              <a:gd name="adj" fmla="val 886"/>
            </a:avLst>
          </a:prstGeom>
          <a:noFill/>
          <a:ln w="19050">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6" name="Дата 5">
            <a:extLst>
              <a:ext uri="{FF2B5EF4-FFF2-40B4-BE49-F238E27FC236}">
                <a16:creationId xmlns:a16="http://schemas.microsoft.com/office/drawing/2014/main" id="{5EDAFB86-E2DD-4797-BC50-F451509E142D}"/>
              </a:ext>
            </a:extLst>
          </p:cNvPr>
          <p:cNvSpPr>
            <a:spLocks noGrp="1"/>
          </p:cNvSpPr>
          <p:nvPr>
            <p:ph type="dt" sz="half" idx="10"/>
          </p:nvPr>
        </p:nvSpPr>
        <p:spPr>
          <a:xfrm>
            <a:off x="11394279" y="6252368"/>
            <a:ext cx="433936" cy="261143"/>
          </a:xfrm>
        </p:spPr>
        <p:txBody>
          <a:bodyPr/>
          <a:lstStyle>
            <a:lvl1pPr>
              <a:defRPr sz="800"/>
            </a:lvl1pPr>
          </a:lstStyle>
          <a:p>
            <a:r>
              <a:rPr lang="ru-RU"/>
              <a:t>40</a:t>
            </a:r>
            <a:endParaRPr lang="ru-RU" dirty="0"/>
          </a:p>
        </p:txBody>
      </p:sp>
      <p:sp>
        <p:nvSpPr>
          <p:cNvPr id="9" name="Нижний колонтитул 8">
            <a:extLst>
              <a:ext uri="{FF2B5EF4-FFF2-40B4-BE49-F238E27FC236}">
                <a16:creationId xmlns:a16="http://schemas.microsoft.com/office/drawing/2014/main" id="{BB90EDBA-D1E5-4F4C-B108-5C0E05B24232}"/>
              </a:ext>
            </a:extLst>
          </p:cNvPr>
          <p:cNvSpPr>
            <a:spLocks noGrp="1"/>
          </p:cNvSpPr>
          <p:nvPr>
            <p:ph type="ftr" sz="quarter" idx="11"/>
          </p:nvPr>
        </p:nvSpPr>
        <p:spPr>
          <a:xfrm>
            <a:off x="730249" y="6252368"/>
            <a:ext cx="7433714" cy="261143"/>
          </a:xfrm>
        </p:spPr>
        <p:txBody>
          <a:bodyPr/>
          <a:lstStyle>
            <a:lvl1pPr algn="l">
              <a:defRPr sz="800">
                <a:latin typeface="+mj-lt"/>
              </a:defRPr>
            </a:lvl1pPr>
          </a:lstStyle>
          <a:p>
            <a:endParaRPr lang="ru-RU" dirty="0"/>
          </a:p>
        </p:txBody>
      </p:sp>
      <p:sp>
        <p:nvSpPr>
          <p:cNvPr id="10" name="Номер слайда 9">
            <a:extLst>
              <a:ext uri="{FF2B5EF4-FFF2-40B4-BE49-F238E27FC236}">
                <a16:creationId xmlns:a16="http://schemas.microsoft.com/office/drawing/2014/main" id="{05A78B95-AACA-4669-893C-88EC324C7486}"/>
              </a:ext>
            </a:extLst>
          </p:cNvPr>
          <p:cNvSpPr>
            <a:spLocks noGrp="1"/>
          </p:cNvSpPr>
          <p:nvPr>
            <p:ph type="sldNum" sz="quarter" idx="12"/>
          </p:nvPr>
        </p:nvSpPr>
        <p:spPr>
          <a:xfrm>
            <a:off x="10960343" y="6252368"/>
            <a:ext cx="433936" cy="261143"/>
          </a:xfrm>
        </p:spPr>
        <p:txBody>
          <a:bodyPr/>
          <a:lstStyle>
            <a:lvl1pPr>
              <a:defRPr sz="800">
                <a:solidFill>
                  <a:srgbClr val="000000"/>
                </a:solidFill>
              </a:defRPr>
            </a:lvl1pPr>
          </a:lstStyle>
          <a:p>
            <a:fld id="{38B80C3A-AF8D-49A7-8294-52D1B8368172}" type="slidenum">
              <a:rPr lang="ru-RU" smtClean="0"/>
              <a:pPr/>
              <a:t>‹#›</a:t>
            </a:fld>
            <a:endParaRPr lang="ru-RU" dirty="0"/>
          </a:p>
        </p:txBody>
      </p:sp>
      <p:sp>
        <p:nvSpPr>
          <p:cNvPr id="35" name="Текст 34">
            <a:extLst>
              <a:ext uri="{FF2B5EF4-FFF2-40B4-BE49-F238E27FC236}">
                <a16:creationId xmlns:a16="http://schemas.microsoft.com/office/drawing/2014/main" id="{215B9B91-4F6A-434A-AF5D-7B4D68183874}"/>
              </a:ext>
            </a:extLst>
          </p:cNvPr>
          <p:cNvSpPr>
            <a:spLocks noGrp="1"/>
          </p:cNvSpPr>
          <p:nvPr>
            <p:ph type="body" sz="quarter" idx="13" hasCustomPrompt="1"/>
          </p:nvPr>
        </p:nvSpPr>
        <p:spPr>
          <a:xfrm>
            <a:off x="730248" y="1628775"/>
            <a:ext cx="4927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6" name="Текст 34">
            <a:extLst>
              <a:ext uri="{FF2B5EF4-FFF2-40B4-BE49-F238E27FC236}">
                <a16:creationId xmlns:a16="http://schemas.microsoft.com/office/drawing/2014/main" id="{06F5E884-4E86-47ED-9EE4-4071F28657FD}"/>
              </a:ext>
            </a:extLst>
          </p:cNvPr>
          <p:cNvSpPr>
            <a:spLocks noGrp="1"/>
          </p:cNvSpPr>
          <p:nvPr>
            <p:ph type="body" sz="quarter" idx="14" hasCustomPrompt="1"/>
          </p:nvPr>
        </p:nvSpPr>
        <p:spPr>
          <a:xfrm>
            <a:off x="730248" y="2267104"/>
            <a:ext cx="4927600" cy="338439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40" name="Текст 34">
            <a:extLst>
              <a:ext uri="{FF2B5EF4-FFF2-40B4-BE49-F238E27FC236}">
                <a16:creationId xmlns:a16="http://schemas.microsoft.com/office/drawing/2014/main" id="{0474CE74-5E93-4421-8054-1E89F4D507D6}"/>
              </a:ext>
            </a:extLst>
          </p:cNvPr>
          <p:cNvSpPr>
            <a:spLocks noGrp="1"/>
          </p:cNvSpPr>
          <p:nvPr>
            <p:ph type="body" sz="quarter" idx="15" hasCustomPrompt="1"/>
          </p:nvPr>
        </p:nvSpPr>
        <p:spPr>
          <a:xfrm>
            <a:off x="6405719" y="1628775"/>
            <a:ext cx="4927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41" name="Текст 34">
            <a:extLst>
              <a:ext uri="{FF2B5EF4-FFF2-40B4-BE49-F238E27FC236}">
                <a16:creationId xmlns:a16="http://schemas.microsoft.com/office/drawing/2014/main" id="{BEE3F3D4-8D3C-4CFF-9DB8-7270CBD8F657}"/>
              </a:ext>
            </a:extLst>
          </p:cNvPr>
          <p:cNvSpPr>
            <a:spLocks noGrp="1"/>
          </p:cNvSpPr>
          <p:nvPr>
            <p:ph type="body" sz="quarter" idx="16" hasCustomPrompt="1"/>
          </p:nvPr>
        </p:nvSpPr>
        <p:spPr>
          <a:xfrm>
            <a:off x="6405719" y="2267104"/>
            <a:ext cx="4927600" cy="338439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422240916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плашк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2" name="Прямоугольник: скругленные углы 11">
            <a:extLst>
              <a:ext uri="{FF2B5EF4-FFF2-40B4-BE49-F238E27FC236}">
                <a16:creationId xmlns:a16="http://schemas.microsoft.com/office/drawing/2014/main" id="{358C6B85-273C-4351-9F61-819B7277DF1F}"/>
              </a:ext>
            </a:extLst>
          </p:cNvPr>
          <p:cNvSpPr/>
          <p:nvPr userDrawn="1"/>
        </p:nvSpPr>
        <p:spPr>
          <a:xfrm>
            <a:off x="563566" y="1359219"/>
            <a:ext cx="3501228" cy="4548660"/>
          </a:xfrm>
          <a:prstGeom prst="roundRect">
            <a:avLst>
              <a:gd name="adj" fmla="val 2384"/>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3" name="Прямоугольник: скругленные углы 12">
            <a:extLst>
              <a:ext uri="{FF2B5EF4-FFF2-40B4-BE49-F238E27FC236}">
                <a16:creationId xmlns:a16="http://schemas.microsoft.com/office/drawing/2014/main" id="{C307C661-6865-4DD2-B2EE-055CCEA26499}"/>
              </a:ext>
            </a:extLst>
          </p:cNvPr>
          <p:cNvSpPr/>
          <p:nvPr userDrawn="1"/>
        </p:nvSpPr>
        <p:spPr>
          <a:xfrm>
            <a:off x="4345386" y="1359219"/>
            <a:ext cx="3501228" cy="4548660"/>
          </a:xfrm>
          <a:prstGeom prst="roundRect">
            <a:avLst>
              <a:gd name="adj" fmla="val 2384"/>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4" name="Прямоугольник: скругленные углы 13">
            <a:extLst>
              <a:ext uri="{FF2B5EF4-FFF2-40B4-BE49-F238E27FC236}">
                <a16:creationId xmlns:a16="http://schemas.microsoft.com/office/drawing/2014/main" id="{E598E26C-C5F4-453D-B24F-29564AE38938}"/>
              </a:ext>
            </a:extLst>
          </p:cNvPr>
          <p:cNvSpPr/>
          <p:nvPr userDrawn="1"/>
        </p:nvSpPr>
        <p:spPr>
          <a:xfrm>
            <a:off x="8127206" y="1359219"/>
            <a:ext cx="3501228" cy="4548660"/>
          </a:xfrm>
          <a:prstGeom prst="roundRect">
            <a:avLst>
              <a:gd name="adj" fmla="val 2384"/>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2" name="Текст 34">
            <a:extLst>
              <a:ext uri="{FF2B5EF4-FFF2-40B4-BE49-F238E27FC236}">
                <a16:creationId xmlns:a16="http://schemas.microsoft.com/office/drawing/2014/main" id="{8075681B-CB8E-4FB8-A243-A5AC1C993B60}"/>
              </a:ext>
            </a:extLst>
          </p:cNvPr>
          <p:cNvSpPr>
            <a:spLocks noGrp="1"/>
          </p:cNvSpPr>
          <p:nvPr>
            <p:ph type="body" sz="quarter" idx="13" hasCustomPrompt="1"/>
          </p:nvPr>
        </p:nvSpPr>
        <p:spPr>
          <a:xfrm>
            <a:off x="755254" y="2490193"/>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3" name="Текст 34">
            <a:extLst>
              <a:ext uri="{FF2B5EF4-FFF2-40B4-BE49-F238E27FC236}">
                <a16:creationId xmlns:a16="http://schemas.microsoft.com/office/drawing/2014/main" id="{6B28C392-D866-4E95-BB6F-0363B7648C5A}"/>
              </a:ext>
            </a:extLst>
          </p:cNvPr>
          <p:cNvSpPr>
            <a:spLocks noGrp="1"/>
          </p:cNvSpPr>
          <p:nvPr>
            <p:ph type="body" sz="quarter" idx="14" hasCustomPrompt="1"/>
          </p:nvPr>
        </p:nvSpPr>
        <p:spPr>
          <a:xfrm>
            <a:off x="755254" y="3128523"/>
            <a:ext cx="3117852"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4" name="Текст 34">
            <a:extLst>
              <a:ext uri="{FF2B5EF4-FFF2-40B4-BE49-F238E27FC236}">
                <a16:creationId xmlns:a16="http://schemas.microsoft.com/office/drawing/2014/main" id="{61F05187-1AD1-4948-9E8A-0AD209776879}"/>
              </a:ext>
            </a:extLst>
          </p:cNvPr>
          <p:cNvSpPr>
            <a:spLocks noGrp="1"/>
          </p:cNvSpPr>
          <p:nvPr>
            <p:ph type="body" sz="quarter" idx="15" hasCustomPrompt="1"/>
          </p:nvPr>
        </p:nvSpPr>
        <p:spPr>
          <a:xfrm>
            <a:off x="4537074" y="2490193"/>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5" name="Текст 34">
            <a:extLst>
              <a:ext uri="{FF2B5EF4-FFF2-40B4-BE49-F238E27FC236}">
                <a16:creationId xmlns:a16="http://schemas.microsoft.com/office/drawing/2014/main" id="{C5F65EC4-7D6A-496D-B7FA-6AE660ED25E1}"/>
              </a:ext>
            </a:extLst>
          </p:cNvPr>
          <p:cNvSpPr>
            <a:spLocks noGrp="1"/>
          </p:cNvSpPr>
          <p:nvPr>
            <p:ph type="body" sz="quarter" idx="16" hasCustomPrompt="1"/>
          </p:nvPr>
        </p:nvSpPr>
        <p:spPr>
          <a:xfrm>
            <a:off x="4537074" y="3128523"/>
            <a:ext cx="3117852"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9" name="Текст 34">
            <a:extLst>
              <a:ext uri="{FF2B5EF4-FFF2-40B4-BE49-F238E27FC236}">
                <a16:creationId xmlns:a16="http://schemas.microsoft.com/office/drawing/2014/main" id="{25DC5FD5-79F1-47D5-A893-1EA8EE7167A3}"/>
              </a:ext>
            </a:extLst>
          </p:cNvPr>
          <p:cNvSpPr>
            <a:spLocks noGrp="1"/>
          </p:cNvSpPr>
          <p:nvPr>
            <p:ph type="body" sz="quarter" idx="17" hasCustomPrompt="1"/>
          </p:nvPr>
        </p:nvSpPr>
        <p:spPr>
          <a:xfrm>
            <a:off x="8318894" y="2490193"/>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0" name="Текст 34">
            <a:extLst>
              <a:ext uri="{FF2B5EF4-FFF2-40B4-BE49-F238E27FC236}">
                <a16:creationId xmlns:a16="http://schemas.microsoft.com/office/drawing/2014/main" id="{214F45BD-301D-4FC6-87BB-E32F9CFBDA9B}"/>
              </a:ext>
            </a:extLst>
          </p:cNvPr>
          <p:cNvSpPr>
            <a:spLocks noGrp="1"/>
          </p:cNvSpPr>
          <p:nvPr>
            <p:ph type="body" sz="quarter" idx="18" hasCustomPrompt="1"/>
          </p:nvPr>
        </p:nvSpPr>
        <p:spPr>
          <a:xfrm>
            <a:off x="8318894" y="3128523"/>
            <a:ext cx="3117852"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266689126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плашки_2 ряд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0" name="Прямоугольник: скругленные углы 9">
            <a:extLst>
              <a:ext uri="{FF2B5EF4-FFF2-40B4-BE49-F238E27FC236}">
                <a16:creationId xmlns:a16="http://schemas.microsoft.com/office/drawing/2014/main" id="{8509F4AD-D011-4838-B087-0EF19B0FDB25}"/>
              </a:ext>
            </a:extLst>
          </p:cNvPr>
          <p:cNvSpPr/>
          <p:nvPr userDrawn="1"/>
        </p:nvSpPr>
        <p:spPr>
          <a:xfrm>
            <a:off x="563566" y="1359219"/>
            <a:ext cx="5393862"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5" name="Прямоугольник: скругленные углы 14">
            <a:extLst>
              <a:ext uri="{FF2B5EF4-FFF2-40B4-BE49-F238E27FC236}">
                <a16:creationId xmlns:a16="http://schemas.microsoft.com/office/drawing/2014/main" id="{0FC4D78A-43CC-4488-B236-0E4D2BBAD9C3}"/>
              </a:ext>
            </a:extLst>
          </p:cNvPr>
          <p:cNvSpPr/>
          <p:nvPr userDrawn="1"/>
        </p:nvSpPr>
        <p:spPr>
          <a:xfrm>
            <a:off x="6234574" y="1359219"/>
            <a:ext cx="5393862"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7" name="Прямоугольник: скругленные углы 16">
            <a:extLst>
              <a:ext uri="{FF2B5EF4-FFF2-40B4-BE49-F238E27FC236}">
                <a16:creationId xmlns:a16="http://schemas.microsoft.com/office/drawing/2014/main" id="{E86CC75B-7DD6-4219-A541-4CD990E879F1}"/>
              </a:ext>
            </a:extLst>
          </p:cNvPr>
          <p:cNvSpPr/>
          <p:nvPr userDrawn="1"/>
        </p:nvSpPr>
        <p:spPr>
          <a:xfrm>
            <a:off x="563566" y="3771423"/>
            <a:ext cx="5393862"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8" name="Прямоугольник: скругленные углы 17">
            <a:extLst>
              <a:ext uri="{FF2B5EF4-FFF2-40B4-BE49-F238E27FC236}">
                <a16:creationId xmlns:a16="http://schemas.microsoft.com/office/drawing/2014/main" id="{CC3D05E1-F2F1-4E39-B60D-F561A0F4DED5}"/>
              </a:ext>
            </a:extLst>
          </p:cNvPr>
          <p:cNvSpPr/>
          <p:nvPr userDrawn="1"/>
        </p:nvSpPr>
        <p:spPr>
          <a:xfrm>
            <a:off x="6234574" y="3771423"/>
            <a:ext cx="5393862"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8" name="Текст 34">
            <a:extLst>
              <a:ext uri="{FF2B5EF4-FFF2-40B4-BE49-F238E27FC236}">
                <a16:creationId xmlns:a16="http://schemas.microsoft.com/office/drawing/2014/main" id="{1509C4DF-853A-462A-B95F-DB064F5A68AB}"/>
              </a:ext>
            </a:extLst>
          </p:cNvPr>
          <p:cNvSpPr>
            <a:spLocks noGrp="1"/>
          </p:cNvSpPr>
          <p:nvPr>
            <p:ph type="body" sz="quarter" idx="13" hasCustomPrompt="1"/>
          </p:nvPr>
        </p:nvSpPr>
        <p:spPr>
          <a:xfrm>
            <a:off x="730248" y="1628775"/>
            <a:ext cx="4927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9" name="Текст 34">
            <a:extLst>
              <a:ext uri="{FF2B5EF4-FFF2-40B4-BE49-F238E27FC236}">
                <a16:creationId xmlns:a16="http://schemas.microsoft.com/office/drawing/2014/main" id="{D0451568-0E62-4B95-93DF-57B51404297A}"/>
              </a:ext>
            </a:extLst>
          </p:cNvPr>
          <p:cNvSpPr>
            <a:spLocks noGrp="1"/>
          </p:cNvSpPr>
          <p:nvPr>
            <p:ph type="body" sz="quarter" idx="14" hasCustomPrompt="1"/>
          </p:nvPr>
        </p:nvSpPr>
        <p:spPr>
          <a:xfrm>
            <a:off x="730248" y="2143796"/>
            <a:ext cx="4927600" cy="1123280"/>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0" name="Текст 34">
            <a:extLst>
              <a:ext uri="{FF2B5EF4-FFF2-40B4-BE49-F238E27FC236}">
                <a16:creationId xmlns:a16="http://schemas.microsoft.com/office/drawing/2014/main" id="{4656D37D-B951-45A3-8FBD-833C4FF691ED}"/>
              </a:ext>
            </a:extLst>
          </p:cNvPr>
          <p:cNvSpPr>
            <a:spLocks noGrp="1"/>
          </p:cNvSpPr>
          <p:nvPr>
            <p:ph type="body" sz="quarter" idx="15" hasCustomPrompt="1"/>
          </p:nvPr>
        </p:nvSpPr>
        <p:spPr>
          <a:xfrm>
            <a:off x="6405719" y="1628775"/>
            <a:ext cx="4927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1" name="Текст 34">
            <a:extLst>
              <a:ext uri="{FF2B5EF4-FFF2-40B4-BE49-F238E27FC236}">
                <a16:creationId xmlns:a16="http://schemas.microsoft.com/office/drawing/2014/main" id="{0E001483-7E64-4607-8FB8-5D789999F73F}"/>
              </a:ext>
            </a:extLst>
          </p:cNvPr>
          <p:cNvSpPr>
            <a:spLocks noGrp="1"/>
          </p:cNvSpPr>
          <p:nvPr>
            <p:ph type="body" sz="quarter" idx="16" hasCustomPrompt="1"/>
          </p:nvPr>
        </p:nvSpPr>
        <p:spPr>
          <a:xfrm>
            <a:off x="6405719" y="2143796"/>
            <a:ext cx="4927600" cy="1123280"/>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2" name="Текст 34">
            <a:extLst>
              <a:ext uri="{FF2B5EF4-FFF2-40B4-BE49-F238E27FC236}">
                <a16:creationId xmlns:a16="http://schemas.microsoft.com/office/drawing/2014/main" id="{A2686C08-7794-4C3D-BC92-35DEE17CDFF2}"/>
              </a:ext>
            </a:extLst>
          </p:cNvPr>
          <p:cNvSpPr>
            <a:spLocks noGrp="1"/>
          </p:cNvSpPr>
          <p:nvPr>
            <p:ph type="body" sz="quarter" idx="17" hasCustomPrompt="1"/>
          </p:nvPr>
        </p:nvSpPr>
        <p:spPr>
          <a:xfrm>
            <a:off x="730248" y="4055168"/>
            <a:ext cx="4927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3" name="Текст 34">
            <a:extLst>
              <a:ext uri="{FF2B5EF4-FFF2-40B4-BE49-F238E27FC236}">
                <a16:creationId xmlns:a16="http://schemas.microsoft.com/office/drawing/2014/main" id="{C5FEE3D9-9D89-48D6-BA4E-68B5BC94454F}"/>
              </a:ext>
            </a:extLst>
          </p:cNvPr>
          <p:cNvSpPr>
            <a:spLocks noGrp="1"/>
          </p:cNvSpPr>
          <p:nvPr>
            <p:ph type="body" sz="quarter" idx="18" hasCustomPrompt="1"/>
          </p:nvPr>
        </p:nvSpPr>
        <p:spPr>
          <a:xfrm>
            <a:off x="730248" y="4570189"/>
            <a:ext cx="4927600" cy="1123280"/>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4" name="Текст 34">
            <a:extLst>
              <a:ext uri="{FF2B5EF4-FFF2-40B4-BE49-F238E27FC236}">
                <a16:creationId xmlns:a16="http://schemas.microsoft.com/office/drawing/2014/main" id="{3A62136E-7A65-4AAA-904F-2C0BA7AFAD10}"/>
              </a:ext>
            </a:extLst>
          </p:cNvPr>
          <p:cNvSpPr>
            <a:spLocks noGrp="1"/>
          </p:cNvSpPr>
          <p:nvPr>
            <p:ph type="body" sz="quarter" idx="19" hasCustomPrompt="1"/>
          </p:nvPr>
        </p:nvSpPr>
        <p:spPr>
          <a:xfrm>
            <a:off x="6405719" y="4055168"/>
            <a:ext cx="492760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5" name="Текст 34">
            <a:extLst>
              <a:ext uri="{FF2B5EF4-FFF2-40B4-BE49-F238E27FC236}">
                <a16:creationId xmlns:a16="http://schemas.microsoft.com/office/drawing/2014/main" id="{6F7A7E75-4B57-4D2F-BED7-F54D0A0B2E30}"/>
              </a:ext>
            </a:extLst>
          </p:cNvPr>
          <p:cNvSpPr>
            <a:spLocks noGrp="1"/>
          </p:cNvSpPr>
          <p:nvPr>
            <p:ph type="body" sz="quarter" idx="20" hasCustomPrompt="1"/>
          </p:nvPr>
        </p:nvSpPr>
        <p:spPr>
          <a:xfrm>
            <a:off x="6405719" y="4570189"/>
            <a:ext cx="4927600" cy="1123280"/>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332426291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Плашка под названием">
    <p:bg>
      <p:bgPr>
        <a:solidFill>
          <a:srgbClr val="232F44"/>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0A950C6-2F72-48CE-8AD3-B69488C71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0267" y="0"/>
            <a:ext cx="5619750" cy="6858000"/>
          </a:xfrm>
          <a:prstGeom prst="rect">
            <a:avLst/>
          </a:prstGeom>
        </p:spPr>
      </p:pic>
      <p:pic>
        <p:nvPicPr>
          <p:cNvPr id="14" name="Рисунок 13">
            <a:extLst>
              <a:ext uri="{FF2B5EF4-FFF2-40B4-BE49-F238E27FC236}">
                <a16:creationId xmlns:a16="http://schemas.microsoft.com/office/drawing/2014/main" id="{7B57A0F6-4A43-4E62-98C7-09AC843AE3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7735" y="285751"/>
            <a:ext cx="6286501" cy="6286501"/>
          </a:xfrm>
          <a:prstGeom prst="roundRect">
            <a:avLst>
              <a:gd name="adj" fmla="val 757"/>
            </a:avLst>
          </a:prstGeom>
        </p:spPr>
      </p:pic>
      <p:sp>
        <p:nvSpPr>
          <p:cNvPr id="17" name="Прямоугольник: скругленные углы 16">
            <a:extLst>
              <a:ext uri="{FF2B5EF4-FFF2-40B4-BE49-F238E27FC236}">
                <a16:creationId xmlns:a16="http://schemas.microsoft.com/office/drawing/2014/main" id="{9B47DC86-EBE7-4E94-8752-916F8835DD19}"/>
              </a:ext>
            </a:extLst>
          </p:cNvPr>
          <p:cNvSpPr/>
          <p:nvPr userDrawn="1"/>
        </p:nvSpPr>
        <p:spPr>
          <a:xfrm>
            <a:off x="361951" y="4108448"/>
            <a:ext cx="6134100" cy="2387601"/>
          </a:xfrm>
          <a:prstGeom prst="roundRect">
            <a:avLst>
              <a:gd name="adj" fmla="val 1631"/>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dirty="0"/>
          </a:p>
        </p:txBody>
      </p:sp>
      <p:sp>
        <p:nvSpPr>
          <p:cNvPr id="18" name="Title 1">
            <a:extLst>
              <a:ext uri="{FF2B5EF4-FFF2-40B4-BE49-F238E27FC236}">
                <a16:creationId xmlns:a16="http://schemas.microsoft.com/office/drawing/2014/main" id="{8521CD28-110A-4061-9EEE-D7F7A525C270}"/>
              </a:ext>
            </a:extLst>
          </p:cNvPr>
          <p:cNvSpPr>
            <a:spLocks noGrp="1"/>
          </p:cNvSpPr>
          <p:nvPr>
            <p:ph type="ctrTitle" hasCustomPrompt="1"/>
          </p:nvPr>
        </p:nvSpPr>
        <p:spPr>
          <a:xfrm>
            <a:off x="650276" y="4335073"/>
            <a:ext cx="5547323" cy="1451505"/>
          </a:xfrm>
        </p:spPr>
        <p:txBody>
          <a:bodyPr anchor="ctr">
            <a:normAutofit/>
          </a:bodyPr>
          <a:lstStyle>
            <a:lvl1pPr algn="l">
              <a:lnSpc>
                <a:spcPct val="100000"/>
              </a:lnSpc>
              <a:defRPr sz="1800" b="0">
                <a:solidFill>
                  <a:schemeClr val="tx1"/>
                </a:solidFill>
              </a:defRPr>
            </a:lvl1pPr>
          </a:lstStyle>
          <a:p>
            <a:r>
              <a:rPr lang="ru-RU" dirty="0"/>
              <a:t>ЗАГОЛОВОК ПРЕЗЕНТАЦИИ</a:t>
            </a:r>
            <a:endParaRPr lang="en-US" dirty="0"/>
          </a:p>
        </p:txBody>
      </p:sp>
      <p:sp>
        <p:nvSpPr>
          <p:cNvPr id="19" name="Subtitle 2">
            <a:extLst>
              <a:ext uri="{FF2B5EF4-FFF2-40B4-BE49-F238E27FC236}">
                <a16:creationId xmlns:a16="http://schemas.microsoft.com/office/drawing/2014/main" id="{964F8837-7929-4C38-90F2-3DBBBB48D59D}"/>
              </a:ext>
            </a:extLst>
          </p:cNvPr>
          <p:cNvSpPr>
            <a:spLocks noGrp="1"/>
          </p:cNvSpPr>
          <p:nvPr>
            <p:ph type="subTitle" idx="1" hasCustomPrompt="1"/>
          </p:nvPr>
        </p:nvSpPr>
        <p:spPr>
          <a:xfrm>
            <a:off x="650278" y="6013203"/>
            <a:ext cx="5547322" cy="482846"/>
          </a:xfrm>
        </p:spPr>
        <p:txBody>
          <a:bodyPr>
            <a:normAutofit/>
          </a:bodyPr>
          <a:lstStyle>
            <a:lvl1pPr marL="0" indent="0" algn="l">
              <a:lnSpc>
                <a:spcPct val="100000"/>
              </a:lnSpc>
              <a:buNone/>
              <a:defRPr sz="9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Подзаголовок или описание презентации</a:t>
            </a:r>
            <a:endParaRPr lang="en-US" dirty="0"/>
          </a:p>
        </p:txBody>
      </p:sp>
      <p:sp>
        <p:nvSpPr>
          <p:cNvPr id="20" name="Прямоугольник: скругленные углы 19">
            <a:extLst>
              <a:ext uri="{FF2B5EF4-FFF2-40B4-BE49-F238E27FC236}">
                <a16:creationId xmlns:a16="http://schemas.microsoft.com/office/drawing/2014/main" id="{FD7D53BD-A4E6-4E82-8A2C-DACF1540A405}"/>
              </a:ext>
            </a:extLst>
          </p:cNvPr>
          <p:cNvSpPr/>
          <p:nvPr userDrawn="1"/>
        </p:nvSpPr>
        <p:spPr>
          <a:xfrm>
            <a:off x="361951" y="361951"/>
            <a:ext cx="6134100" cy="1142997"/>
          </a:xfrm>
          <a:prstGeom prst="roundRect">
            <a:avLst>
              <a:gd name="adj" fmla="val 3611"/>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pic>
        <p:nvPicPr>
          <p:cNvPr id="21" name="Рисунок 20">
            <a:extLst>
              <a:ext uri="{FF2B5EF4-FFF2-40B4-BE49-F238E27FC236}">
                <a16:creationId xmlns:a16="http://schemas.microsoft.com/office/drawing/2014/main" id="{26DCC00B-4413-4A15-A931-DC5819F7D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777" y="709806"/>
            <a:ext cx="1821799" cy="445895"/>
          </a:xfrm>
          <a:prstGeom prst="rect">
            <a:avLst/>
          </a:prstGeom>
        </p:spPr>
      </p:pic>
      <p:pic>
        <p:nvPicPr>
          <p:cNvPr id="22" name="Рисунок 21">
            <a:extLst>
              <a:ext uri="{FF2B5EF4-FFF2-40B4-BE49-F238E27FC236}">
                <a16:creationId xmlns:a16="http://schemas.microsoft.com/office/drawing/2014/main" id="{BF364FD3-F8A7-4A3F-9F0E-F414E97B4D3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7176" y="709807"/>
            <a:ext cx="1778825" cy="444707"/>
          </a:xfrm>
          <a:prstGeom prst="rect">
            <a:avLst/>
          </a:prstGeom>
        </p:spPr>
      </p:pic>
    </p:spTree>
    <p:extLst>
      <p:ext uri="{BB962C8B-B14F-4D97-AF65-F5344CB8AC3E}">
        <p14:creationId xmlns:p14="http://schemas.microsoft.com/office/powerpoint/2010/main" val="377530161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плашки_4 ряд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2" name="Прямоугольник: скругленные углы 11">
            <a:extLst>
              <a:ext uri="{FF2B5EF4-FFF2-40B4-BE49-F238E27FC236}">
                <a16:creationId xmlns:a16="http://schemas.microsoft.com/office/drawing/2014/main" id="{358C6B85-273C-4351-9F61-819B7277DF1F}"/>
              </a:ext>
            </a:extLst>
          </p:cNvPr>
          <p:cNvSpPr/>
          <p:nvPr userDrawn="1"/>
        </p:nvSpPr>
        <p:spPr>
          <a:xfrm>
            <a:off x="563566" y="1359219"/>
            <a:ext cx="2557923" cy="4548660"/>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6" name="Прямоугольник: скругленные углы 25">
            <a:extLst>
              <a:ext uri="{FF2B5EF4-FFF2-40B4-BE49-F238E27FC236}">
                <a16:creationId xmlns:a16="http://schemas.microsoft.com/office/drawing/2014/main" id="{ED0FA315-6F98-4A88-A592-008C09F6FA9A}"/>
              </a:ext>
            </a:extLst>
          </p:cNvPr>
          <p:cNvSpPr/>
          <p:nvPr userDrawn="1"/>
        </p:nvSpPr>
        <p:spPr>
          <a:xfrm>
            <a:off x="3399505" y="1359219"/>
            <a:ext cx="2557923" cy="4548660"/>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7" name="Прямоугольник: скругленные углы 26">
            <a:extLst>
              <a:ext uri="{FF2B5EF4-FFF2-40B4-BE49-F238E27FC236}">
                <a16:creationId xmlns:a16="http://schemas.microsoft.com/office/drawing/2014/main" id="{78A39CD7-C26D-4BEB-B31C-2E87565C9C8C}"/>
              </a:ext>
            </a:extLst>
          </p:cNvPr>
          <p:cNvSpPr/>
          <p:nvPr userDrawn="1"/>
        </p:nvSpPr>
        <p:spPr>
          <a:xfrm>
            <a:off x="6234571" y="1359219"/>
            <a:ext cx="2557923" cy="4548660"/>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8" name="Прямоугольник: скругленные углы 27">
            <a:extLst>
              <a:ext uri="{FF2B5EF4-FFF2-40B4-BE49-F238E27FC236}">
                <a16:creationId xmlns:a16="http://schemas.microsoft.com/office/drawing/2014/main" id="{4E429BA7-E978-41F8-BE58-F4563E7F33E5}"/>
              </a:ext>
            </a:extLst>
          </p:cNvPr>
          <p:cNvSpPr/>
          <p:nvPr userDrawn="1"/>
        </p:nvSpPr>
        <p:spPr>
          <a:xfrm>
            <a:off x="9070510" y="1359219"/>
            <a:ext cx="2557923" cy="4548660"/>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9" name="Текст 34">
            <a:extLst>
              <a:ext uri="{FF2B5EF4-FFF2-40B4-BE49-F238E27FC236}">
                <a16:creationId xmlns:a16="http://schemas.microsoft.com/office/drawing/2014/main" id="{BE31C936-A690-44B9-93DE-99BAABEEF1BF}"/>
              </a:ext>
            </a:extLst>
          </p:cNvPr>
          <p:cNvSpPr>
            <a:spLocks noGrp="1"/>
          </p:cNvSpPr>
          <p:nvPr>
            <p:ph type="body" sz="quarter" idx="13" hasCustomPrompt="1"/>
          </p:nvPr>
        </p:nvSpPr>
        <p:spPr>
          <a:xfrm>
            <a:off x="758067" y="2490193"/>
            <a:ext cx="2168921"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0" name="Текст 34">
            <a:extLst>
              <a:ext uri="{FF2B5EF4-FFF2-40B4-BE49-F238E27FC236}">
                <a16:creationId xmlns:a16="http://schemas.microsoft.com/office/drawing/2014/main" id="{5CF8DE89-FEDF-4B3E-A7E4-70EF50C067F8}"/>
              </a:ext>
            </a:extLst>
          </p:cNvPr>
          <p:cNvSpPr>
            <a:spLocks noGrp="1"/>
          </p:cNvSpPr>
          <p:nvPr>
            <p:ph type="body" sz="quarter" idx="14" hasCustomPrompt="1"/>
          </p:nvPr>
        </p:nvSpPr>
        <p:spPr>
          <a:xfrm>
            <a:off x="758067" y="3128523"/>
            <a:ext cx="2168921"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2" name="Текст 34">
            <a:extLst>
              <a:ext uri="{FF2B5EF4-FFF2-40B4-BE49-F238E27FC236}">
                <a16:creationId xmlns:a16="http://schemas.microsoft.com/office/drawing/2014/main" id="{81EC4E5F-F244-4DA8-9A92-D3E9F7CA6E9A}"/>
              </a:ext>
            </a:extLst>
          </p:cNvPr>
          <p:cNvSpPr>
            <a:spLocks noGrp="1"/>
          </p:cNvSpPr>
          <p:nvPr>
            <p:ph type="body" sz="quarter" idx="15" hasCustomPrompt="1"/>
          </p:nvPr>
        </p:nvSpPr>
        <p:spPr>
          <a:xfrm>
            <a:off x="3596517" y="2490193"/>
            <a:ext cx="2168921"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3" name="Текст 34">
            <a:extLst>
              <a:ext uri="{FF2B5EF4-FFF2-40B4-BE49-F238E27FC236}">
                <a16:creationId xmlns:a16="http://schemas.microsoft.com/office/drawing/2014/main" id="{2FA94733-B7CC-47BB-8409-292D3B81DA64}"/>
              </a:ext>
            </a:extLst>
          </p:cNvPr>
          <p:cNvSpPr>
            <a:spLocks noGrp="1"/>
          </p:cNvSpPr>
          <p:nvPr>
            <p:ph type="body" sz="quarter" idx="16" hasCustomPrompt="1"/>
          </p:nvPr>
        </p:nvSpPr>
        <p:spPr>
          <a:xfrm>
            <a:off x="3596517" y="3128523"/>
            <a:ext cx="2168921"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4" name="Текст 34">
            <a:extLst>
              <a:ext uri="{FF2B5EF4-FFF2-40B4-BE49-F238E27FC236}">
                <a16:creationId xmlns:a16="http://schemas.microsoft.com/office/drawing/2014/main" id="{E5A52897-84FF-4FA0-9194-CBBDE4373114}"/>
              </a:ext>
            </a:extLst>
          </p:cNvPr>
          <p:cNvSpPr>
            <a:spLocks noGrp="1"/>
          </p:cNvSpPr>
          <p:nvPr>
            <p:ph type="body" sz="quarter" idx="17" hasCustomPrompt="1"/>
          </p:nvPr>
        </p:nvSpPr>
        <p:spPr>
          <a:xfrm>
            <a:off x="6425442" y="2490193"/>
            <a:ext cx="2168921"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5" name="Текст 34">
            <a:extLst>
              <a:ext uri="{FF2B5EF4-FFF2-40B4-BE49-F238E27FC236}">
                <a16:creationId xmlns:a16="http://schemas.microsoft.com/office/drawing/2014/main" id="{ADD4E374-04CB-4308-8240-F2EA079D3D47}"/>
              </a:ext>
            </a:extLst>
          </p:cNvPr>
          <p:cNvSpPr>
            <a:spLocks noGrp="1"/>
          </p:cNvSpPr>
          <p:nvPr>
            <p:ph type="body" sz="quarter" idx="18" hasCustomPrompt="1"/>
          </p:nvPr>
        </p:nvSpPr>
        <p:spPr>
          <a:xfrm>
            <a:off x="6425442" y="3128523"/>
            <a:ext cx="2168921"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6" name="Текст 34">
            <a:extLst>
              <a:ext uri="{FF2B5EF4-FFF2-40B4-BE49-F238E27FC236}">
                <a16:creationId xmlns:a16="http://schemas.microsoft.com/office/drawing/2014/main" id="{B0402F9A-9EA3-48DA-BDAF-3F849E2B5206}"/>
              </a:ext>
            </a:extLst>
          </p:cNvPr>
          <p:cNvSpPr>
            <a:spLocks noGrp="1"/>
          </p:cNvSpPr>
          <p:nvPr>
            <p:ph type="body" sz="quarter" idx="19" hasCustomPrompt="1"/>
          </p:nvPr>
        </p:nvSpPr>
        <p:spPr>
          <a:xfrm>
            <a:off x="9265012" y="2490193"/>
            <a:ext cx="2168921"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7" name="Текст 34">
            <a:extLst>
              <a:ext uri="{FF2B5EF4-FFF2-40B4-BE49-F238E27FC236}">
                <a16:creationId xmlns:a16="http://schemas.microsoft.com/office/drawing/2014/main" id="{A138A783-4D8C-4540-A046-0B33CB071979}"/>
              </a:ext>
            </a:extLst>
          </p:cNvPr>
          <p:cNvSpPr>
            <a:spLocks noGrp="1"/>
          </p:cNvSpPr>
          <p:nvPr>
            <p:ph type="body" sz="quarter" idx="20" hasCustomPrompt="1"/>
          </p:nvPr>
        </p:nvSpPr>
        <p:spPr>
          <a:xfrm>
            <a:off x="9265012" y="3128523"/>
            <a:ext cx="2168921" cy="2510278"/>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357009416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плаше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2" name="Прямоугольник: скругленные углы 11">
            <a:extLst>
              <a:ext uri="{FF2B5EF4-FFF2-40B4-BE49-F238E27FC236}">
                <a16:creationId xmlns:a16="http://schemas.microsoft.com/office/drawing/2014/main" id="{358C6B85-273C-4351-9F61-819B7277DF1F}"/>
              </a:ext>
            </a:extLst>
          </p:cNvPr>
          <p:cNvSpPr/>
          <p:nvPr userDrawn="1"/>
        </p:nvSpPr>
        <p:spPr>
          <a:xfrm>
            <a:off x="563566" y="1359219"/>
            <a:ext cx="350122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3" name="Прямоугольник: скругленные углы 12">
            <a:extLst>
              <a:ext uri="{FF2B5EF4-FFF2-40B4-BE49-F238E27FC236}">
                <a16:creationId xmlns:a16="http://schemas.microsoft.com/office/drawing/2014/main" id="{C307C661-6865-4DD2-B2EE-055CCEA26499}"/>
              </a:ext>
            </a:extLst>
          </p:cNvPr>
          <p:cNvSpPr/>
          <p:nvPr userDrawn="1"/>
        </p:nvSpPr>
        <p:spPr>
          <a:xfrm>
            <a:off x="4345386" y="1359219"/>
            <a:ext cx="350122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4" name="Прямоугольник: скругленные углы 13">
            <a:extLst>
              <a:ext uri="{FF2B5EF4-FFF2-40B4-BE49-F238E27FC236}">
                <a16:creationId xmlns:a16="http://schemas.microsoft.com/office/drawing/2014/main" id="{E598E26C-C5F4-453D-B24F-29564AE38938}"/>
              </a:ext>
            </a:extLst>
          </p:cNvPr>
          <p:cNvSpPr/>
          <p:nvPr userDrawn="1"/>
        </p:nvSpPr>
        <p:spPr>
          <a:xfrm>
            <a:off x="8127206" y="1359219"/>
            <a:ext cx="350122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5" name="Прямоугольник: скругленные углы 14">
            <a:extLst>
              <a:ext uri="{FF2B5EF4-FFF2-40B4-BE49-F238E27FC236}">
                <a16:creationId xmlns:a16="http://schemas.microsoft.com/office/drawing/2014/main" id="{AF2E4AE1-746D-4326-B237-7CC42E9F4B23}"/>
              </a:ext>
            </a:extLst>
          </p:cNvPr>
          <p:cNvSpPr/>
          <p:nvPr userDrawn="1"/>
        </p:nvSpPr>
        <p:spPr>
          <a:xfrm>
            <a:off x="563566" y="3777142"/>
            <a:ext cx="350122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6" name="Прямоугольник: скругленные углы 15">
            <a:extLst>
              <a:ext uri="{FF2B5EF4-FFF2-40B4-BE49-F238E27FC236}">
                <a16:creationId xmlns:a16="http://schemas.microsoft.com/office/drawing/2014/main" id="{7D012F38-843A-4DE2-A917-7F5B22D148E1}"/>
              </a:ext>
            </a:extLst>
          </p:cNvPr>
          <p:cNvSpPr/>
          <p:nvPr userDrawn="1"/>
        </p:nvSpPr>
        <p:spPr>
          <a:xfrm>
            <a:off x="4345386" y="3777142"/>
            <a:ext cx="350122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7" name="Прямоугольник: скругленные углы 16">
            <a:extLst>
              <a:ext uri="{FF2B5EF4-FFF2-40B4-BE49-F238E27FC236}">
                <a16:creationId xmlns:a16="http://schemas.microsoft.com/office/drawing/2014/main" id="{8B54A978-ED50-4672-ADDA-B0B1F607796F}"/>
              </a:ext>
            </a:extLst>
          </p:cNvPr>
          <p:cNvSpPr/>
          <p:nvPr userDrawn="1"/>
        </p:nvSpPr>
        <p:spPr>
          <a:xfrm>
            <a:off x="8127206" y="3777142"/>
            <a:ext cx="350122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8" name="Текст 34">
            <a:extLst>
              <a:ext uri="{FF2B5EF4-FFF2-40B4-BE49-F238E27FC236}">
                <a16:creationId xmlns:a16="http://schemas.microsoft.com/office/drawing/2014/main" id="{F06FA5CD-4BED-47CC-922F-13618E716750}"/>
              </a:ext>
            </a:extLst>
          </p:cNvPr>
          <p:cNvSpPr>
            <a:spLocks noGrp="1"/>
          </p:cNvSpPr>
          <p:nvPr>
            <p:ph type="body" sz="quarter" idx="13" hasCustomPrompt="1"/>
          </p:nvPr>
        </p:nvSpPr>
        <p:spPr>
          <a:xfrm>
            <a:off x="755254" y="1677556"/>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19" name="Текст 34">
            <a:extLst>
              <a:ext uri="{FF2B5EF4-FFF2-40B4-BE49-F238E27FC236}">
                <a16:creationId xmlns:a16="http://schemas.microsoft.com/office/drawing/2014/main" id="{20D000B8-D575-4A39-806D-AA3436AF851F}"/>
              </a:ext>
            </a:extLst>
          </p:cNvPr>
          <p:cNvSpPr>
            <a:spLocks noGrp="1"/>
          </p:cNvSpPr>
          <p:nvPr>
            <p:ph type="body" sz="quarter" idx="14" hasCustomPrompt="1"/>
          </p:nvPr>
        </p:nvSpPr>
        <p:spPr>
          <a:xfrm>
            <a:off x="755254" y="2222695"/>
            <a:ext cx="3117852"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0" name="Текст 34">
            <a:extLst>
              <a:ext uri="{FF2B5EF4-FFF2-40B4-BE49-F238E27FC236}">
                <a16:creationId xmlns:a16="http://schemas.microsoft.com/office/drawing/2014/main" id="{DA78353C-D8AA-4879-B50D-29BF3DDE8FAF}"/>
              </a:ext>
            </a:extLst>
          </p:cNvPr>
          <p:cNvSpPr>
            <a:spLocks noGrp="1"/>
          </p:cNvSpPr>
          <p:nvPr>
            <p:ph type="body" sz="quarter" idx="15" hasCustomPrompt="1"/>
          </p:nvPr>
        </p:nvSpPr>
        <p:spPr>
          <a:xfrm>
            <a:off x="4537074" y="1677556"/>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2" name="Текст 34">
            <a:extLst>
              <a:ext uri="{FF2B5EF4-FFF2-40B4-BE49-F238E27FC236}">
                <a16:creationId xmlns:a16="http://schemas.microsoft.com/office/drawing/2014/main" id="{5F42DF02-4158-411C-9E28-C3359C2E6E36}"/>
              </a:ext>
            </a:extLst>
          </p:cNvPr>
          <p:cNvSpPr>
            <a:spLocks noGrp="1"/>
          </p:cNvSpPr>
          <p:nvPr>
            <p:ph type="body" sz="quarter" idx="16" hasCustomPrompt="1"/>
          </p:nvPr>
        </p:nvSpPr>
        <p:spPr>
          <a:xfrm>
            <a:off x="4537074" y="2222695"/>
            <a:ext cx="3117852"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3" name="Текст 34">
            <a:extLst>
              <a:ext uri="{FF2B5EF4-FFF2-40B4-BE49-F238E27FC236}">
                <a16:creationId xmlns:a16="http://schemas.microsoft.com/office/drawing/2014/main" id="{266143FD-0557-4617-9355-8A170E27CA7F}"/>
              </a:ext>
            </a:extLst>
          </p:cNvPr>
          <p:cNvSpPr>
            <a:spLocks noGrp="1"/>
          </p:cNvSpPr>
          <p:nvPr>
            <p:ph type="body" sz="quarter" idx="17" hasCustomPrompt="1"/>
          </p:nvPr>
        </p:nvSpPr>
        <p:spPr>
          <a:xfrm>
            <a:off x="8318894" y="1677556"/>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4" name="Текст 34">
            <a:extLst>
              <a:ext uri="{FF2B5EF4-FFF2-40B4-BE49-F238E27FC236}">
                <a16:creationId xmlns:a16="http://schemas.microsoft.com/office/drawing/2014/main" id="{156B25A4-FE2F-48DF-A0E9-C41E5476868A}"/>
              </a:ext>
            </a:extLst>
          </p:cNvPr>
          <p:cNvSpPr>
            <a:spLocks noGrp="1"/>
          </p:cNvSpPr>
          <p:nvPr>
            <p:ph type="body" sz="quarter" idx="18" hasCustomPrompt="1"/>
          </p:nvPr>
        </p:nvSpPr>
        <p:spPr>
          <a:xfrm>
            <a:off x="8318894" y="2222695"/>
            <a:ext cx="3117852"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5" name="Текст 34">
            <a:extLst>
              <a:ext uri="{FF2B5EF4-FFF2-40B4-BE49-F238E27FC236}">
                <a16:creationId xmlns:a16="http://schemas.microsoft.com/office/drawing/2014/main" id="{7D42E90E-58D9-47A1-9E2F-F26DFBCCDA46}"/>
              </a:ext>
            </a:extLst>
          </p:cNvPr>
          <p:cNvSpPr>
            <a:spLocks noGrp="1"/>
          </p:cNvSpPr>
          <p:nvPr>
            <p:ph type="body" sz="quarter" idx="19" hasCustomPrompt="1"/>
          </p:nvPr>
        </p:nvSpPr>
        <p:spPr>
          <a:xfrm>
            <a:off x="755254" y="4122422"/>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6" name="Текст 34">
            <a:extLst>
              <a:ext uri="{FF2B5EF4-FFF2-40B4-BE49-F238E27FC236}">
                <a16:creationId xmlns:a16="http://schemas.microsoft.com/office/drawing/2014/main" id="{D6AE3055-8C73-43CD-A953-21E01D7954DC}"/>
              </a:ext>
            </a:extLst>
          </p:cNvPr>
          <p:cNvSpPr>
            <a:spLocks noGrp="1"/>
          </p:cNvSpPr>
          <p:nvPr>
            <p:ph type="body" sz="quarter" idx="20" hasCustomPrompt="1"/>
          </p:nvPr>
        </p:nvSpPr>
        <p:spPr>
          <a:xfrm>
            <a:off x="755254" y="4667561"/>
            <a:ext cx="3117852"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7" name="Текст 34">
            <a:extLst>
              <a:ext uri="{FF2B5EF4-FFF2-40B4-BE49-F238E27FC236}">
                <a16:creationId xmlns:a16="http://schemas.microsoft.com/office/drawing/2014/main" id="{8A7A2913-B393-4CF3-BEF6-A1218332E9D7}"/>
              </a:ext>
            </a:extLst>
          </p:cNvPr>
          <p:cNvSpPr>
            <a:spLocks noGrp="1"/>
          </p:cNvSpPr>
          <p:nvPr>
            <p:ph type="body" sz="quarter" idx="21" hasCustomPrompt="1"/>
          </p:nvPr>
        </p:nvSpPr>
        <p:spPr>
          <a:xfrm>
            <a:off x="4537074" y="4122422"/>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8" name="Текст 34">
            <a:extLst>
              <a:ext uri="{FF2B5EF4-FFF2-40B4-BE49-F238E27FC236}">
                <a16:creationId xmlns:a16="http://schemas.microsoft.com/office/drawing/2014/main" id="{8253AA83-4869-4860-B553-8FEF53518135}"/>
              </a:ext>
            </a:extLst>
          </p:cNvPr>
          <p:cNvSpPr>
            <a:spLocks noGrp="1"/>
          </p:cNvSpPr>
          <p:nvPr>
            <p:ph type="body" sz="quarter" idx="22" hasCustomPrompt="1"/>
          </p:nvPr>
        </p:nvSpPr>
        <p:spPr>
          <a:xfrm>
            <a:off x="4537074" y="4667561"/>
            <a:ext cx="3117852"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9" name="Текст 34">
            <a:extLst>
              <a:ext uri="{FF2B5EF4-FFF2-40B4-BE49-F238E27FC236}">
                <a16:creationId xmlns:a16="http://schemas.microsoft.com/office/drawing/2014/main" id="{54EA26DE-AA29-4116-A15D-0A2A07AB7DCF}"/>
              </a:ext>
            </a:extLst>
          </p:cNvPr>
          <p:cNvSpPr>
            <a:spLocks noGrp="1"/>
          </p:cNvSpPr>
          <p:nvPr>
            <p:ph type="body" sz="quarter" idx="23" hasCustomPrompt="1"/>
          </p:nvPr>
        </p:nvSpPr>
        <p:spPr>
          <a:xfrm>
            <a:off x="8318894" y="4122422"/>
            <a:ext cx="3117852"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0" name="Текст 34">
            <a:extLst>
              <a:ext uri="{FF2B5EF4-FFF2-40B4-BE49-F238E27FC236}">
                <a16:creationId xmlns:a16="http://schemas.microsoft.com/office/drawing/2014/main" id="{4EA0B05A-9E7B-4A35-B920-D753B281ECBD}"/>
              </a:ext>
            </a:extLst>
          </p:cNvPr>
          <p:cNvSpPr>
            <a:spLocks noGrp="1"/>
          </p:cNvSpPr>
          <p:nvPr>
            <p:ph type="body" sz="quarter" idx="24" hasCustomPrompt="1"/>
          </p:nvPr>
        </p:nvSpPr>
        <p:spPr>
          <a:xfrm>
            <a:off x="8318894" y="4667561"/>
            <a:ext cx="3117852"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280449149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 плаше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2" name="Прямоугольник: скругленные углы 11">
            <a:extLst>
              <a:ext uri="{FF2B5EF4-FFF2-40B4-BE49-F238E27FC236}">
                <a16:creationId xmlns:a16="http://schemas.microsoft.com/office/drawing/2014/main" id="{358C6B85-273C-4351-9F61-819B7277DF1F}"/>
              </a:ext>
            </a:extLst>
          </p:cNvPr>
          <p:cNvSpPr/>
          <p:nvPr userDrawn="1"/>
        </p:nvSpPr>
        <p:spPr>
          <a:xfrm>
            <a:off x="563566" y="1359219"/>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3" name="Прямоугольник: скругленные углы 12">
            <a:extLst>
              <a:ext uri="{FF2B5EF4-FFF2-40B4-BE49-F238E27FC236}">
                <a16:creationId xmlns:a16="http://schemas.microsoft.com/office/drawing/2014/main" id="{44ABCC63-B1C4-479C-8489-71037171001F}"/>
              </a:ext>
            </a:extLst>
          </p:cNvPr>
          <p:cNvSpPr/>
          <p:nvPr userDrawn="1"/>
        </p:nvSpPr>
        <p:spPr>
          <a:xfrm>
            <a:off x="3399506" y="1359219"/>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4" name="Прямоугольник: скругленные углы 13">
            <a:extLst>
              <a:ext uri="{FF2B5EF4-FFF2-40B4-BE49-F238E27FC236}">
                <a16:creationId xmlns:a16="http://schemas.microsoft.com/office/drawing/2014/main" id="{39AEA8EB-0111-47D6-9629-04CF8890D6CD}"/>
              </a:ext>
            </a:extLst>
          </p:cNvPr>
          <p:cNvSpPr/>
          <p:nvPr userDrawn="1"/>
        </p:nvSpPr>
        <p:spPr>
          <a:xfrm>
            <a:off x="6234571" y="1359219"/>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5" name="Прямоугольник: скругленные углы 14">
            <a:extLst>
              <a:ext uri="{FF2B5EF4-FFF2-40B4-BE49-F238E27FC236}">
                <a16:creationId xmlns:a16="http://schemas.microsoft.com/office/drawing/2014/main" id="{5517FD76-D748-48F0-AED8-5294BD33D30D}"/>
              </a:ext>
            </a:extLst>
          </p:cNvPr>
          <p:cNvSpPr/>
          <p:nvPr userDrawn="1"/>
        </p:nvSpPr>
        <p:spPr>
          <a:xfrm>
            <a:off x="9070511" y="1359219"/>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6" name="Прямоугольник: скругленные углы 15">
            <a:extLst>
              <a:ext uri="{FF2B5EF4-FFF2-40B4-BE49-F238E27FC236}">
                <a16:creationId xmlns:a16="http://schemas.microsoft.com/office/drawing/2014/main" id="{369A5284-7DE8-4EC4-9CB5-9153BA2F6EDB}"/>
              </a:ext>
            </a:extLst>
          </p:cNvPr>
          <p:cNvSpPr/>
          <p:nvPr userDrawn="1"/>
        </p:nvSpPr>
        <p:spPr>
          <a:xfrm>
            <a:off x="563566" y="2970852"/>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8" name="Прямоугольник: скругленные углы 17">
            <a:extLst>
              <a:ext uri="{FF2B5EF4-FFF2-40B4-BE49-F238E27FC236}">
                <a16:creationId xmlns:a16="http://schemas.microsoft.com/office/drawing/2014/main" id="{8604C9B3-84B9-4972-A966-6D46B6D12773}"/>
              </a:ext>
            </a:extLst>
          </p:cNvPr>
          <p:cNvSpPr/>
          <p:nvPr userDrawn="1"/>
        </p:nvSpPr>
        <p:spPr>
          <a:xfrm>
            <a:off x="3399506" y="2970852"/>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9" name="Прямоугольник: скругленные углы 18">
            <a:extLst>
              <a:ext uri="{FF2B5EF4-FFF2-40B4-BE49-F238E27FC236}">
                <a16:creationId xmlns:a16="http://schemas.microsoft.com/office/drawing/2014/main" id="{AD0A7C98-BBD8-4B90-AA99-9480B29DC9A9}"/>
              </a:ext>
            </a:extLst>
          </p:cNvPr>
          <p:cNvSpPr/>
          <p:nvPr userDrawn="1"/>
        </p:nvSpPr>
        <p:spPr>
          <a:xfrm>
            <a:off x="6234571" y="2970852"/>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0" name="Прямоугольник: скругленные углы 19">
            <a:extLst>
              <a:ext uri="{FF2B5EF4-FFF2-40B4-BE49-F238E27FC236}">
                <a16:creationId xmlns:a16="http://schemas.microsoft.com/office/drawing/2014/main" id="{437F91B0-485C-42F3-9F4E-3512D508023D}"/>
              </a:ext>
            </a:extLst>
          </p:cNvPr>
          <p:cNvSpPr/>
          <p:nvPr userDrawn="1"/>
        </p:nvSpPr>
        <p:spPr>
          <a:xfrm>
            <a:off x="9070511" y="2970852"/>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2" name="Прямоугольник: скругленные углы 21">
            <a:extLst>
              <a:ext uri="{FF2B5EF4-FFF2-40B4-BE49-F238E27FC236}">
                <a16:creationId xmlns:a16="http://schemas.microsoft.com/office/drawing/2014/main" id="{44FF1C24-13AE-48CB-A6D4-9850568DE17D}"/>
              </a:ext>
            </a:extLst>
          </p:cNvPr>
          <p:cNvSpPr/>
          <p:nvPr userDrawn="1"/>
        </p:nvSpPr>
        <p:spPr>
          <a:xfrm>
            <a:off x="563566" y="4584223"/>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3" name="Прямоугольник: скругленные углы 22">
            <a:extLst>
              <a:ext uri="{FF2B5EF4-FFF2-40B4-BE49-F238E27FC236}">
                <a16:creationId xmlns:a16="http://schemas.microsoft.com/office/drawing/2014/main" id="{60C7DA0D-4FD9-45F5-B1A6-A0B214D53166}"/>
              </a:ext>
            </a:extLst>
          </p:cNvPr>
          <p:cNvSpPr/>
          <p:nvPr userDrawn="1"/>
        </p:nvSpPr>
        <p:spPr>
          <a:xfrm>
            <a:off x="3399506" y="4584223"/>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4" name="Прямоугольник: скругленные углы 23">
            <a:extLst>
              <a:ext uri="{FF2B5EF4-FFF2-40B4-BE49-F238E27FC236}">
                <a16:creationId xmlns:a16="http://schemas.microsoft.com/office/drawing/2014/main" id="{F64F435B-3CF1-49D7-83FC-2D1C8AD600AA}"/>
              </a:ext>
            </a:extLst>
          </p:cNvPr>
          <p:cNvSpPr/>
          <p:nvPr userDrawn="1"/>
        </p:nvSpPr>
        <p:spPr>
          <a:xfrm>
            <a:off x="6234571" y="4584223"/>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5" name="Прямоугольник: скругленные углы 24">
            <a:extLst>
              <a:ext uri="{FF2B5EF4-FFF2-40B4-BE49-F238E27FC236}">
                <a16:creationId xmlns:a16="http://schemas.microsoft.com/office/drawing/2014/main" id="{86782B1D-385A-49D2-8BA8-F27E691B7923}"/>
              </a:ext>
            </a:extLst>
          </p:cNvPr>
          <p:cNvSpPr/>
          <p:nvPr userDrawn="1"/>
        </p:nvSpPr>
        <p:spPr>
          <a:xfrm>
            <a:off x="9070511" y="4584223"/>
            <a:ext cx="2557923" cy="1323656"/>
          </a:xfrm>
          <a:prstGeom prst="roundRect">
            <a:avLst>
              <a:gd name="adj" fmla="val 4432"/>
            </a:avLst>
          </a:prstGeom>
          <a:solidFill>
            <a:schemeClr val="accent3"/>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33" name="Текст 34">
            <a:extLst>
              <a:ext uri="{FF2B5EF4-FFF2-40B4-BE49-F238E27FC236}">
                <a16:creationId xmlns:a16="http://schemas.microsoft.com/office/drawing/2014/main" id="{9D90B131-EA3E-4AFD-BDD0-46FB45798A3B}"/>
              </a:ext>
            </a:extLst>
          </p:cNvPr>
          <p:cNvSpPr>
            <a:spLocks noGrp="1"/>
          </p:cNvSpPr>
          <p:nvPr>
            <p:ph type="body" sz="quarter" idx="13" hasCustomPrompt="1"/>
          </p:nvPr>
        </p:nvSpPr>
        <p:spPr>
          <a:xfrm>
            <a:off x="758067" y="151157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4" name="Текст 34">
            <a:extLst>
              <a:ext uri="{FF2B5EF4-FFF2-40B4-BE49-F238E27FC236}">
                <a16:creationId xmlns:a16="http://schemas.microsoft.com/office/drawing/2014/main" id="{5DD8DBE8-5A82-4103-BAD8-6E83C23E1044}"/>
              </a:ext>
            </a:extLst>
          </p:cNvPr>
          <p:cNvSpPr>
            <a:spLocks noGrp="1"/>
          </p:cNvSpPr>
          <p:nvPr>
            <p:ph type="body" sz="quarter" idx="14" hasCustomPrompt="1"/>
          </p:nvPr>
        </p:nvSpPr>
        <p:spPr>
          <a:xfrm>
            <a:off x="758067" y="186717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5" name="Текст 34">
            <a:extLst>
              <a:ext uri="{FF2B5EF4-FFF2-40B4-BE49-F238E27FC236}">
                <a16:creationId xmlns:a16="http://schemas.microsoft.com/office/drawing/2014/main" id="{38E94912-33A8-49AC-977C-2FB470906456}"/>
              </a:ext>
            </a:extLst>
          </p:cNvPr>
          <p:cNvSpPr>
            <a:spLocks noGrp="1"/>
          </p:cNvSpPr>
          <p:nvPr>
            <p:ph type="body" sz="quarter" idx="15" hasCustomPrompt="1"/>
          </p:nvPr>
        </p:nvSpPr>
        <p:spPr>
          <a:xfrm>
            <a:off x="3596517" y="151157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6" name="Текст 34">
            <a:extLst>
              <a:ext uri="{FF2B5EF4-FFF2-40B4-BE49-F238E27FC236}">
                <a16:creationId xmlns:a16="http://schemas.microsoft.com/office/drawing/2014/main" id="{5A586568-C51D-45D9-AC61-3C67FEE437A8}"/>
              </a:ext>
            </a:extLst>
          </p:cNvPr>
          <p:cNvSpPr>
            <a:spLocks noGrp="1"/>
          </p:cNvSpPr>
          <p:nvPr>
            <p:ph type="body" sz="quarter" idx="16" hasCustomPrompt="1"/>
          </p:nvPr>
        </p:nvSpPr>
        <p:spPr>
          <a:xfrm>
            <a:off x="3596517" y="186717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7" name="Текст 34">
            <a:extLst>
              <a:ext uri="{FF2B5EF4-FFF2-40B4-BE49-F238E27FC236}">
                <a16:creationId xmlns:a16="http://schemas.microsoft.com/office/drawing/2014/main" id="{EE8E8B31-29DC-4586-B868-5A414A04C86F}"/>
              </a:ext>
            </a:extLst>
          </p:cNvPr>
          <p:cNvSpPr>
            <a:spLocks noGrp="1"/>
          </p:cNvSpPr>
          <p:nvPr>
            <p:ph type="body" sz="quarter" idx="17" hasCustomPrompt="1"/>
          </p:nvPr>
        </p:nvSpPr>
        <p:spPr>
          <a:xfrm>
            <a:off x="6425442" y="151157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38" name="Текст 34">
            <a:extLst>
              <a:ext uri="{FF2B5EF4-FFF2-40B4-BE49-F238E27FC236}">
                <a16:creationId xmlns:a16="http://schemas.microsoft.com/office/drawing/2014/main" id="{9EC66F1C-68BD-4C95-8E13-136D173D06AA}"/>
              </a:ext>
            </a:extLst>
          </p:cNvPr>
          <p:cNvSpPr>
            <a:spLocks noGrp="1"/>
          </p:cNvSpPr>
          <p:nvPr>
            <p:ph type="body" sz="quarter" idx="18" hasCustomPrompt="1"/>
          </p:nvPr>
        </p:nvSpPr>
        <p:spPr>
          <a:xfrm>
            <a:off x="6425442" y="186717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39" name="Текст 34">
            <a:extLst>
              <a:ext uri="{FF2B5EF4-FFF2-40B4-BE49-F238E27FC236}">
                <a16:creationId xmlns:a16="http://schemas.microsoft.com/office/drawing/2014/main" id="{D66F2BEB-AAEF-48B5-89BB-ECB483414D26}"/>
              </a:ext>
            </a:extLst>
          </p:cNvPr>
          <p:cNvSpPr>
            <a:spLocks noGrp="1"/>
          </p:cNvSpPr>
          <p:nvPr>
            <p:ph type="body" sz="quarter" idx="19" hasCustomPrompt="1"/>
          </p:nvPr>
        </p:nvSpPr>
        <p:spPr>
          <a:xfrm>
            <a:off x="9265012" y="151157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40" name="Текст 34">
            <a:extLst>
              <a:ext uri="{FF2B5EF4-FFF2-40B4-BE49-F238E27FC236}">
                <a16:creationId xmlns:a16="http://schemas.microsoft.com/office/drawing/2014/main" id="{0A7152CA-1422-46C6-8211-55328E669004}"/>
              </a:ext>
            </a:extLst>
          </p:cNvPr>
          <p:cNvSpPr>
            <a:spLocks noGrp="1"/>
          </p:cNvSpPr>
          <p:nvPr>
            <p:ph type="body" sz="quarter" idx="20" hasCustomPrompt="1"/>
          </p:nvPr>
        </p:nvSpPr>
        <p:spPr>
          <a:xfrm>
            <a:off x="9265012" y="186717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41" name="Текст 34">
            <a:extLst>
              <a:ext uri="{FF2B5EF4-FFF2-40B4-BE49-F238E27FC236}">
                <a16:creationId xmlns:a16="http://schemas.microsoft.com/office/drawing/2014/main" id="{39B4488E-45E4-4848-A34F-FDE47700131A}"/>
              </a:ext>
            </a:extLst>
          </p:cNvPr>
          <p:cNvSpPr>
            <a:spLocks noGrp="1"/>
          </p:cNvSpPr>
          <p:nvPr>
            <p:ph type="body" sz="quarter" idx="21" hasCustomPrompt="1"/>
          </p:nvPr>
        </p:nvSpPr>
        <p:spPr>
          <a:xfrm>
            <a:off x="758067" y="315443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42" name="Текст 34">
            <a:extLst>
              <a:ext uri="{FF2B5EF4-FFF2-40B4-BE49-F238E27FC236}">
                <a16:creationId xmlns:a16="http://schemas.microsoft.com/office/drawing/2014/main" id="{F7330A55-59AB-47BA-B71A-99EB96073592}"/>
              </a:ext>
            </a:extLst>
          </p:cNvPr>
          <p:cNvSpPr>
            <a:spLocks noGrp="1"/>
          </p:cNvSpPr>
          <p:nvPr>
            <p:ph type="body" sz="quarter" idx="22" hasCustomPrompt="1"/>
          </p:nvPr>
        </p:nvSpPr>
        <p:spPr>
          <a:xfrm>
            <a:off x="758067" y="351003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43" name="Текст 34">
            <a:extLst>
              <a:ext uri="{FF2B5EF4-FFF2-40B4-BE49-F238E27FC236}">
                <a16:creationId xmlns:a16="http://schemas.microsoft.com/office/drawing/2014/main" id="{BF1A5E43-F5A1-4AA8-B163-8C24BE007F0B}"/>
              </a:ext>
            </a:extLst>
          </p:cNvPr>
          <p:cNvSpPr>
            <a:spLocks noGrp="1"/>
          </p:cNvSpPr>
          <p:nvPr>
            <p:ph type="body" sz="quarter" idx="23" hasCustomPrompt="1"/>
          </p:nvPr>
        </p:nvSpPr>
        <p:spPr>
          <a:xfrm>
            <a:off x="3596517" y="315443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44" name="Текст 34">
            <a:extLst>
              <a:ext uri="{FF2B5EF4-FFF2-40B4-BE49-F238E27FC236}">
                <a16:creationId xmlns:a16="http://schemas.microsoft.com/office/drawing/2014/main" id="{4CB6AECE-40DA-4C9E-A0EF-5CA11391DEAB}"/>
              </a:ext>
            </a:extLst>
          </p:cNvPr>
          <p:cNvSpPr>
            <a:spLocks noGrp="1"/>
          </p:cNvSpPr>
          <p:nvPr>
            <p:ph type="body" sz="quarter" idx="24" hasCustomPrompt="1"/>
          </p:nvPr>
        </p:nvSpPr>
        <p:spPr>
          <a:xfrm>
            <a:off x="3596517" y="351003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45" name="Текст 34">
            <a:extLst>
              <a:ext uri="{FF2B5EF4-FFF2-40B4-BE49-F238E27FC236}">
                <a16:creationId xmlns:a16="http://schemas.microsoft.com/office/drawing/2014/main" id="{CA4CF68B-D55E-4C61-86FA-103D4573463A}"/>
              </a:ext>
            </a:extLst>
          </p:cNvPr>
          <p:cNvSpPr>
            <a:spLocks noGrp="1"/>
          </p:cNvSpPr>
          <p:nvPr>
            <p:ph type="body" sz="quarter" idx="25" hasCustomPrompt="1"/>
          </p:nvPr>
        </p:nvSpPr>
        <p:spPr>
          <a:xfrm>
            <a:off x="6425442" y="315443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46" name="Текст 34">
            <a:extLst>
              <a:ext uri="{FF2B5EF4-FFF2-40B4-BE49-F238E27FC236}">
                <a16:creationId xmlns:a16="http://schemas.microsoft.com/office/drawing/2014/main" id="{B18BC665-C7B3-48E9-9C30-9B3964B95043}"/>
              </a:ext>
            </a:extLst>
          </p:cNvPr>
          <p:cNvSpPr>
            <a:spLocks noGrp="1"/>
          </p:cNvSpPr>
          <p:nvPr>
            <p:ph type="body" sz="quarter" idx="26" hasCustomPrompt="1"/>
          </p:nvPr>
        </p:nvSpPr>
        <p:spPr>
          <a:xfrm>
            <a:off x="6425442" y="351003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47" name="Текст 34">
            <a:extLst>
              <a:ext uri="{FF2B5EF4-FFF2-40B4-BE49-F238E27FC236}">
                <a16:creationId xmlns:a16="http://schemas.microsoft.com/office/drawing/2014/main" id="{9755DA13-316A-4D13-BDF2-E7C2AA7D7D2C}"/>
              </a:ext>
            </a:extLst>
          </p:cNvPr>
          <p:cNvSpPr>
            <a:spLocks noGrp="1"/>
          </p:cNvSpPr>
          <p:nvPr>
            <p:ph type="body" sz="quarter" idx="27" hasCustomPrompt="1"/>
          </p:nvPr>
        </p:nvSpPr>
        <p:spPr>
          <a:xfrm>
            <a:off x="9265012" y="3154439"/>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48" name="Текст 34">
            <a:extLst>
              <a:ext uri="{FF2B5EF4-FFF2-40B4-BE49-F238E27FC236}">
                <a16:creationId xmlns:a16="http://schemas.microsoft.com/office/drawing/2014/main" id="{0527DA7B-F933-43DC-AE44-E29C23BADDAA}"/>
              </a:ext>
            </a:extLst>
          </p:cNvPr>
          <p:cNvSpPr>
            <a:spLocks noGrp="1"/>
          </p:cNvSpPr>
          <p:nvPr>
            <p:ph type="body" sz="quarter" idx="28" hasCustomPrompt="1"/>
          </p:nvPr>
        </p:nvSpPr>
        <p:spPr>
          <a:xfrm>
            <a:off x="9265012" y="3510039"/>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57" name="Текст 34">
            <a:extLst>
              <a:ext uri="{FF2B5EF4-FFF2-40B4-BE49-F238E27FC236}">
                <a16:creationId xmlns:a16="http://schemas.microsoft.com/office/drawing/2014/main" id="{0793B7F6-E7F6-4044-B92F-67460D8BB075}"/>
              </a:ext>
            </a:extLst>
          </p:cNvPr>
          <p:cNvSpPr>
            <a:spLocks noGrp="1"/>
          </p:cNvSpPr>
          <p:nvPr>
            <p:ph type="body" sz="quarter" idx="29" hasCustomPrompt="1"/>
          </p:nvPr>
        </p:nvSpPr>
        <p:spPr>
          <a:xfrm>
            <a:off x="758067" y="4762700"/>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58" name="Текст 34">
            <a:extLst>
              <a:ext uri="{FF2B5EF4-FFF2-40B4-BE49-F238E27FC236}">
                <a16:creationId xmlns:a16="http://schemas.microsoft.com/office/drawing/2014/main" id="{46376519-64A7-4F3E-8C46-E359468BD89F}"/>
              </a:ext>
            </a:extLst>
          </p:cNvPr>
          <p:cNvSpPr>
            <a:spLocks noGrp="1"/>
          </p:cNvSpPr>
          <p:nvPr>
            <p:ph type="body" sz="quarter" idx="30" hasCustomPrompt="1"/>
          </p:nvPr>
        </p:nvSpPr>
        <p:spPr>
          <a:xfrm>
            <a:off x="758067" y="5118300"/>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59" name="Текст 34">
            <a:extLst>
              <a:ext uri="{FF2B5EF4-FFF2-40B4-BE49-F238E27FC236}">
                <a16:creationId xmlns:a16="http://schemas.microsoft.com/office/drawing/2014/main" id="{D90E3CC4-CF19-40C6-B6CB-2CEF82A5209B}"/>
              </a:ext>
            </a:extLst>
          </p:cNvPr>
          <p:cNvSpPr>
            <a:spLocks noGrp="1"/>
          </p:cNvSpPr>
          <p:nvPr>
            <p:ph type="body" sz="quarter" idx="31" hasCustomPrompt="1"/>
          </p:nvPr>
        </p:nvSpPr>
        <p:spPr>
          <a:xfrm>
            <a:off x="3596517" y="4762700"/>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60" name="Текст 34">
            <a:extLst>
              <a:ext uri="{FF2B5EF4-FFF2-40B4-BE49-F238E27FC236}">
                <a16:creationId xmlns:a16="http://schemas.microsoft.com/office/drawing/2014/main" id="{17D909B8-A300-46EB-A411-98BDBACA5DEE}"/>
              </a:ext>
            </a:extLst>
          </p:cNvPr>
          <p:cNvSpPr>
            <a:spLocks noGrp="1"/>
          </p:cNvSpPr>
          <p:nvPr>
            <p:ph type="body" sz="quarter" idx="32" hasCustomPrompt="1"/>
          </p:nvPr>
        </p:nvSpPr>
        <p:spPr>
          <a:xfrm>
            <a:off x="3596517" y="5118300"/>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61" name="Текст 34">
            <a:extLst>
              <a:ext uri="{FF2B5EF4-FFF2-40B4-BE49-F238E27FC236}">
                <a16:creationId xmlns:a16="http://schemas.microsoft.com/office/drawing/2014/main" id="{B5633FBD-9927-44F4-BD0C-D8ED6AF862A0}"/>
              </a:ext>
            </a:extLst>
          </p:cNvPr>
          <p:cNvSpPr>
            <a:spLocks noGrp="1"/>
          </p:cNvSpPr>
          <p:nvPr>
            <p:ph type="body" sz="quarter" idx="33" hasCustomPrompt="1"/>
          </p:nvPr>
        </p:nvSpPr>
        <p:spPr>
          <a:xfrm>
            <a:off x="6425442" y="4762700"/>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62" name="Текст 34">
            <a:extLst>
              <a:ext uri="{FF2B5EF4-FFF2-40B4-BE49-F238E27FC236}">
                <a16:creationId xmlns:a16="http://schemas.microsoft.com/office/drawing/2014/main" id="{4D0E7886-4DCE-464D-B693-7446ABCFAB32}"/>
              </a:ext>
            </a:extLst>
          </p:cNvPr>
          <p:cNvSpPr>
            <a:spLocks noGrp="1"/>
          </p:cNvSpPr>
          <p:nvPr>
            <p:ph type="body" sz="quarter" idx="34" hasCustomPrompt="1"/>
          </p:nvPr>
        </p:nvSpPr>
        <p:spPr>
          <a:xfrm>
            <a:off x="6425442" y="5118300"/>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63" name="Текст 34">
            <a:extLst>
              <a:ext uri="{FF2B5EF4-FFF2-40B4-BE49-F238E27FC236}">
                <a16:creationId xmlns:a16="http://schemas.microsoft.com/office/drawing/2014/main" id="{74DC095F-E490-4BE5-8198-294A7CE133C3}"/>
              </a:ext>
            </a:extLst>
          </p:cNvPr>
          <p:cNvSpPr>
            <a:spLocks noGrp="1"/>
          </p:cNvSpPr>
          <p:nvPr>
            <p:ph type="body" sz="quarter" idx="35" hasCustomPrompt="1"/>
          </p:nvPr>
        </p:nvSpPr>
        <p:spPr>
          <a:xfrm>
            <a:off x="9265012" y="4762700"/>
            <a:ext cx="2168921" cy="355600"/>
          </a:xfrm>
        </p:spPr>
        <p:txBody>
          <a:bodyPr>
            <a:normAutofit/>
          </a:bodyPr>
          <a:lstStyle>
            <a:lvl1pPr marL="0" indent="0">
              <a:buNone/>
              <a:defRPr sz="1200"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64" name="Текст 34">
            <a:extLst>
              <a:ext uri="{FF2B5EF4-FFF2-40B4-BE49-F238E27FC236}">
                <a16:creationId xmlns:a16="http://schemas.microsoft.com/office/drawing/2014/main" id="{389FB6AF-17D4-405C-B502-6FDF93BCDAD1}"/>
              </a:ext>
            </a:extLst>
          </p:cNvPr>
          <p:cNvSpPr>
            <a:spLocks noGrp="1"/>
          </p:cNvSpPr>
          <p:nvPr>
            <p:ph type="body" sz="quarter" idx="36" hasCustomPrompt="1"/>
          </p:nvPr>
        </p:nvSpPr>
        <p:spPr>
          <a:xfrm>
            <a:off x="9265012" y="5118300"/>
            <a:ext cx="2168921" cy="628371"/>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371809577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p:bg>
      <p:bgPr>
        <a:solidFill>
          <a:srgbClr val="000000"/>
        </a:solidFill>
        <a:effectLst/>
      </p:bgPr>
    </p:bg>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5E3C4AA9-700D-4296-8EC2-84CE3C90D76A}"/>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F1524ED-5237-4894-9125-3F2D7C5B3C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7735" y="285751"/>
            <a:ext cx="6286501" cy="6286501"/>
          </a:xfrm>
          <a:prstGeom prst="roundRect">
            <a:avLst>
              <a:gd name="adj" fmla="val 757"/>
            </a:avLst>
          </a:prstGeom>
        </p:spPr>
      </p:pic>
      <p:sp>
        <p:nvSpPr>
          <p:cNvPr id="12" name="Прямоугольник: скругленные углы 11">
            <a:extLst>
              <a:ext uri="{FF2B5EF4-FFF2-40B4-BE49-F238E27FC236}">
                <a16:creationId xmlns:a16="http://schemas.microsoft.com/office/drawing/2014/main" id="{848BB3F7-9627-4FAF-BB8B-5136BC7A6997}"/>
              </a:ext>
            </a:extLst>
          </p:cNvPr>
          <p:cNvSpPr/>
          <p:nvPr userDrawn="1"/>
        </p:nvSpPr>
        <p:spPr>
          <a:xfrm>
            <a:off x="361951" y="4108448"/>
            <a:ext cx="6134100" cy="2387601"/>
          </a:xfrm>
          <a:prstGeom prst="roundRect">
            <a:avLst>
              <a:gd name="adj" fmla="val 1631"/>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dirty="0"/>
          </a:p>
        </p:txBody>
      </p:sp>
      <p:sp>
        <p:nvSpPr>
          <p:cNvPr id="2" name="Title 1"/>
          <p:cNvSpPr>
            <a:spLocks noGrp="1"/>
          </p:cNvSpPr>
          <p:nvPr>
            <p:ph type="ctrTitle" hasCustomPrompt="1"/>
          </p:nvPr>
        </p:nvSpPr>
        <p:spPr>
          <a:xfrm>
            <a:off x="650276" y="4335073"/>
            <a:ext cx="5547323" cy="1451505"/>
          </a:xfrm>
        </p:spPr>
        <p:txBody>
          <a:bodyPr anchor="ctr">
            <a:normAutofit/>
          </a:bodyPr>
          <a:lstStyle>
            <a:lvl1pPr algn="l">
              <a:lnSpc>
                <a:spcPct val="100000"/>
              </a:lnSpc>
              <a:defRPr sz="1800" b="0">
                <a:solidFill>
                  <a:schemeClr val="tx1"/>
                </a:solidFill>
              </a:defRPr>
            </a:lvl1pPr>
          </a:lstStyle>
          <a:p>
            <a:r>
              <a:rPr lang="ru-RU" dirty="0"/>
              <a:t>ЗАГОЛОВОК ПРЕЗЕНТАЦИИ</a:t>
            </a:r>
            <a:endParaRPr lang="en-US" dirty="0"/>
          </a:p>
        </p:txBody>
      </p:sp>
      <p:sp>
        <p:nvSpPr>
          <p:cNvPr id="3" name="Subtitle 2"/>
          <p:cNvSpPr>
            <a:spLocks noGrp="1"/>
          </p:cNvSpPr>
          <p:nvPr>
            <p:ph type="subTitle" idx="1" hasCustomPrompt="1"/>
          </p:nvPr>
        </p:nvSpPr>
        <p:spPr>
          <a:xfrm>
            <a:off x="650278" y="6013203"/>
            <a:ext cx="5547322" cy="482846"/>
          </a:xfrm>
        </p:spPr>
        <p:txBody>
          <a:bodyPr>
            <a:normAutofit/>
          </a:bodyPr>
          <a:lstStyle>
            <a:lvl1pPr marL="0" indent="0" algn="l">
              <a:lnSpc>
                <a:spcPct val="100000"/>
              </a:lnSpc>
              <a:buNone/>
              <a:defRPr sz="9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Подзаголовок или описание презентации</a:t>
            </a:r>
            <a:endParaRPr lang="en-US" dirty="0"/>
          </a:p>
        </p:txBody>
      </p:sp>
      <p:sp>
        <p:nvSpPr>
          <p:cNvPr id="9" name="Прямоугольник: скругленные углы 8">
            <a:extLst>
              <a:ext uri="{FF2B5EF4-FFF2-40B4-BE49-F238E27FC236}">
                <a16:creationId xmlns:a16="http://schemas.microsoft.com/office/drawing/2014/main" id="{5E3A6A44-8391-4FAF-97A0-C93407BDFE61}"/>
              </a:ext>
            </a:extLst>
          </p:cNvPr>
          <p:cNvSpPr/>
          <p:nvPr userDrawn="1"/>
        </p:nvSpPr>
        <p:spPr>
          <a:xfrm>
            <a:off x="361951" y="361951"/>
            <a:ext cx="6134100" cy="1142997"/>
          </a:xfrm>
          <a:prstGeom prst="roundRect">
            <a:avLst>
              <a:gd name="adj" fmla="val 3611"/>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B039AB6D-FED6-4C9E-AA95-76CB8394B46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777" y="709806"/>
            <a:ext cx="1821799" cy="445895"/>
          </a:xfrm>
          <a:prstGeom prst="rect">
            <a:avLst/>
          </a:prstGeom>
        </p:spPr>
      </p:pic>
      <p:pic>
        <p:nvPicPr>
          <p:cNvPr id="11" name="Рисунок 10">
            <a:extLst>
              <a:ext uri="{FF2B5EF4-FFF2-40B4-BE49-F238E27FC236}">
                <a16:creationId xmlns:a16="http://schemas.microsoft.com/office/drawing/2014/main" id="{8B2B6ACB-45C9-44BE-86CC-DE5FB0D0749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7176" y="709807"/>
            <a:ext cx="1778825" cy="444707"/>
          </a:xfrm>
          <a:prstGeom prst="rect">
            <a:avLst/>
          </a:prstGeom>
        </p:spPr>
      </p:pic>
    </p:spTree>
    <p:extLst>
      <p:ext uri="{BB962C8B-B14F-4D97-AF65-F5344CB8AC3E}">
        <p14:creationId xmlns:p14="http://schemas.microsoft.com/office/powerpoint/2010/main" val="197651375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ключительный_Первый вариант">
    <p:bg>
      <p:bgRef idx="1001">
        <a:schemeClr val="bg2"/>
      </p:bgRef>
    </p:bg>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5E3A6A44-8391-4FAF-97A0-C93407BDFE61}"/>
              </a:ext>
            </a:extLst>
          </p:cNvPr>
          <p:cNvSpPr/>
          <p:nvPr userDrawn="1"/>
        </p:nvSpPr>
        <p:spPr>
          <a:xfrm>
            <a:off x="285750" y="283369"/>
            <a:ext cx="11620502" cy="6291262"/>
          </a:xfrm>
          <a:prstGeom prst="roundRect">
            <a:avLst>
              <a:gd name="adj" fmla="val 886"/>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4" name="Прямоугольник: скругленные углы 23">
            <a:extLst>
              <a:ext uri="{FF2B5EF4-FFF2-40B4-BE49-F238E27FC236}">
                <a16:creationId xmlns:a16="http://schemas.microsoft.com/office/drawing/2014/main" id="{C61D541A-72A3-42D6-92A5-398856057462}"/>
              </a:ext>
            </a:extLst>
          </p:cNvPr>
          <p:cNvSpPr/>
          <p:nvPr userDrawn="1"/>
        </p:nvSpPr>
        <p:spPr>
          <a:xfrm>
            <a:off x="6233160" y="1355724"/>
            <a:ext cx="5395274" cy="4937279"/>
          </a:xfrm>
          <a:prstGeom prst="roundRect">
            <a:avLst>
              <a:gd name="adj" fmla="val 878"/>
            </a:avLst>
          </a:prstGeom>
          <a:solidFill>
            <a:srgbClr val="232F4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dirty="0"/>
          </a:p>
        </p:txBody>
      </p:sp>
      <p:sp>
        <p:nvSpPr>
          <p:cNvPr id="23" name="Прямоугольник: скругленные углы 22">
            <a:extLst>
              <a:ext uri="{FF2B5EF4-FFF2-40B4-BE49-F238E27FC236}">
                <a16:creationId xmlns:a16="http://schemas.microsoft.com/office/drawing/2014/main" id="{250BC641-B1B8-4521-AE68-7B5A130B13D8}"/>
              </a:ext>
            </a:extLst>
          </p:cNvPr>
          <p:cNvSpPr/>
          <p:nvPr userDrawn="1"/>
        </p:nvSpPr>
        <p:spPr>
          <a:xfrm>
            <a:off x="6233160" y="1355724"/>
            <a:ext cx="5395274" cy="4937279"/>
          </a:xfrm>
          <a:prstGeom prst="roundRect">
            <a:avLst>
              <a:gd name="adj" fmla="val 878"/>
            </a:avLst>
          </a:prstGeom>
          <a:solidFill>
            <a:srgbClr val="232F4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dirty="0"/>
          </a:p>
        </p:txBody>
      </p:sp>
      <p:pic>
        <p:nvPicPr>
          <p:cNvPr id="13" name="Рисунок 12">
            <a:extLst>
              <a:ext uri="{FF2B5EF4-FFF2-40B4-BE49-F238E27FC236}">
                <a16:creationId xmlns:a16="http://schemas.microsoft.com/office/drawing/2014/main" id="{14E303F8-59A1-4D14-A1DF-80B3F42C4F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3566" y="1355724"/>
            <a:ext cx="5395274" cy="4937279"/>
          </a:xfrm>
          <a:prstGeom prst="roundRect">
            <a:avLst>
              <a:gd name="adj" fmla="val 757"/>
            </a:avLst>
          </a:prstGeom>
        </p:spPr>
      </p:pic>
      <p:sp>
        <p:nvSpPr>
          <p:cNvPr id="20" name="Прямоугольник: скругленные углы 19">
            <a:extLst>
              <a:ext uri="{FF2B5EF4-FFF2-40B4-BE49-F238E27FC236}">
                <a16:creationId xmlns:a16="http://schemas.microsoft.com/office/drawing/2014/main" id="{84D8BA5E-2E23-4377-905D-30AF634AE8D8}"/>
              </a:ext>
            </a:extLst>
          </p:cNvPr>
          <p:cNvSpPr/>
          <p:nvPr userDrawn="1"/>
        </p:nvSpPr>
        <p:spPr>
          <a:xfrm>
            <a:off x="629728" y="5175849"/>
            <a:ext cx="5253488" cy="1055690"/>
          </a:xfrm>
          <a:prstGeom prst="roundRect">
            <a:avLst>
              <a:gd name="adj" fmla="val 1631"/>
            </a:avLst>
          </a:prstGeom>
          <a:solidFill>
            <a:srgbClr val="FFFFF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dirty="0"/>
          </a:p>
        </p:txBody>
      </p:sp>
      <p:pic>
        <p:nvPicPr>
          <p:cNvPr id="10" name="Рисунок 9">
            <a:extLst>
              <a:ext uri="{FF2B5EF4-FFF2-40B4-BE49-F238E27FC236}">
                <a16:creationId xmlns:a16="http://schemas.microsoft.com/office/drawing/2014/main" id="{B039AB6D-FED6-4C9E-AA95-76CB8394B4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5947" y="626461"/>
            <a:ext cx="1821799" cy="445895"/>
          </a:xfrm>
          <a:prstGeom prst="rect">
            <a:avLst/>
          </a:prstGeom>
        </p:spPr>
      </p:pic>
      <p:sp>
        <p:nvSpPr>
          <p:cNvPr id="22" name="TextBox 21">
            <a:extLst>
              <a:ext uri="{FF2B5EF4-FFF2-40B4-BE49-F238E27FC236}">
                <a16:creationId xmlns:a16="http://schemas.microsoft.com/office/drawing/2014/main" id="{4BD63B5C-BD4C-4AB8-A2F7-9623ABBD29B5}"/>
              </a:ext>
            </a:extLst>
          </p:cNvPr>
          <p:cNvSpPr txBox="1"/>
          <p:nvPr userDrawn="1"/>
        </p:nvSpPr>
        <p:spPr>
          <a:xfrm>
            <a:off x="918250" y="5472862"/>
            <a:ext cx="3920328" cy="461665"/>
          </a:xfrm>
          <a:prstGeom prst="rect">
            <a:avLst/>
          </a:prstGeom>
          <a:noFill/>
        </p:spPr>
        <p:txBody>
          <a:bodyPr wrap="square" rtlCol="0">
            <a:spAutoFit/>
          </a:bodyPr>
          <a:lstStyle/>
          <a:p>
            <a:r>
              <a:rPr lang="ru-RU" sz="2400" dirty="0">
                <a:solidFill>
                  <a:schemeClr val="bg2"/>
                </a:solidFill>
              </a:rPr>
              <a:t>Спасибо за внимание!</a:t>
            </a:r>
          </a:p>
        </p:txBody>
      </p:sp>
      <p:sp>
        <p:nvSpPr>
          <p:cNvPr id="29" name="Текст 28">
            <a:extLst>
              <a:ext uri="{FF2B5EF4-FFF2-40B4-BE49-F238E27FC236}">
                <a16:creationId xmlns:a16="http://schemas.microsoft.com/office/drawing/2014/main" id="{8240B0CA-2CB7-434F-A5F1-1CB20033F1C6}"/>
              </a:ext>
            </a:extLst>
          </p:cNvPr>
          <p:cNvSpPr>
            <a:spLocks noGrp="1"/>
          </p:cNvSpPr>
          <p:nvPr>
            <p:ph type="body" sz="quarter" idx="13" hasCustomPrompt="1"/>
          </p:nvPr>
        </p:nvSpPr>
        <p:spPr>
          <a:xfrm>
            <a:off x="6669949" y="3983374"/>
            <a:ext cx="1859283" cy="230187"/>
          </a:xfrm>
        </p:spPr>
        <p:txBody>
          <a:bodyPr anchor="ctr">
            <a:normAutofit/>
          </a:bodyPr>
          <a:lstStyle>
            <a:lvl1pPr marL="0" indent="0">
              <a:buNone/>
              <a:defRPr sz="1000" b="1">
                <a:solidFill>
                  <a:srgbClr val="FFFFFF"/>
                </a:solidFill>
                <a:latin typeface="+mj-lt"/>
              </a:defRPr>
            </a:lvl1pPr>
          </a:lstStyle>
          <a:p>
            <a:pPr lvl="0"/>
            <a:r>
              <a:rPr lang="ru-RU" dirty="0"/>
              <a:t>+7 980 888 77 00</a:t>
            </a:r>
          </a:p>
        </p:txBody>
      </p:sp>
      <p:sp>
        <p:nvSpPr>
          <p:cNvPr id="38" name="Рисунок 37">
            <a:extLst>
              <a:ext uri="{FF2B5EF4-FFF2-40B4-BE49-F238E27FC236}">
                <a16:creationId xmlns:a16="http://schemas.microsoft.com/office/drawing/2014/main" id="{A04B8321-F25E-409D-8530-0E45E74A018A}"/>
              </a:ext>
            </a:extLst>
          </p:cNvPr>
          <p:cNvSpPr>
            <a:spLocks noGrp="1"/>
          </p:cNvSpPr>
          <p:nvPr>
            <p:ph type="pic" sz="quarter" idx="14" hasCustomPrompt="1"/>
          </p:nvPr>
        </p:nvSpPr>
        <p:spPr>
          <a:xfrm>
            <a:off x="6485802" y="4019886"/>
            <a:ext cx="157163" cy="157163"/>
          </a:xfr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a:solidFill>
                  <a:srgbClr val="FFFFFF"/>
                </a:solidFill>
              </a:defRPr>
            </a:lvl1pPr>
          </a:lstStyle>
          <a:p>
            <a:r>
              <a:rPr lang="ru-RU" dirty="0"/>
              <a:t> </a:t>
            </a:r>
          </a:p>
        </p:txBody>
      </p:sp>
      <p:sp>
        <p:nvSpPr>
          <p:cNvPr id="40" name="Рисунок 37">
            <a:extLst>
              <a:ext uri="{FF2B5EF4-FFF2-40B4-BE49-F238E27FC236}">
                <a16:creationId xmlns:a16="http://schemas.microsoft.com/office/drawing/2014/main" id="{A275190D-452C-4D6B-8E38-B192533D1D34}"/>
              </a:ext>
            </a:extLst>
          </p:cNvPr>
          <p:cNvSpPr>
            <a:spLocks noGrp="1"/>
          </p:cNvSpPr>
          <p:nvPr>
            <p:ph type="pic" sz="quarter" idx="16" hasCustomPrompt="1"/>
          </p:nvPr>
        </p:nvSpPr>
        <p:spPr>
          <a:xfrm>
            <a:off x="6479482" y="4441114"/>
            <a:ext cx="157163" cy="157163"/>
          </a:xfrm>
          <a:blipFill>
            <a:blip r:embed="rId6">
              <a:extLst>
                <a:ext uri="{96DAC541-7B7A-43D3-8B79-37D633B846F1}">
                  <asvg:svgBlip xmlns:asvg="http://schemas.microsoft.com/office/drawing/2016/SVG/main" r:embed="rId7"/>
                </a:ext>
              </a:extLst>
            </a:blip>
            <a:stretch>
              <a:fillRect/>
            </a:stretch>
          </a:blipFill>
        </p:spPr>
        <p:txBody>
          <a:bodyPr/>
          <a:lstStyle>
            <a:lvl1pPr marL="0" indent="0">
              <a:buNone/>
              <a:defRPr>
                <a:solidFill>
                  <a:srgbClr val="FFFFFF"/>
                </a:solidFill>
              </a:defRPr>
            </a:lvl1pPr>
          </a:lstStyle>
          <a:p>
            <a:r>
              <a:rPr lang="ru-RU" dirty="0"/>
              <a:t> </a:t>
            </a:r>
          </a:p>
        </p:txBody>
      </p:sp>
      <p:sp>
        <p:nvSpPr>
          <p:cNvPr id="42" name="Текст 28">
            <a:extLst>
              <a:ext uri="{FF2B5EF4-FFF2-40B4-BE49-F238E27FC236}">
                <a16:creationId xmlns:a16="http://schemas.microsoft.com/office/drawing/2014/main" id="{2313ED2B-95EA-4FD4-B929-124123FE84F8}"/>
              </a:ext>
            </a:extLst>
          </p:cNvPr>
          <p:cNvSpPr>
            <a:spLocks noGrp="1"/>
          </p:cNvSpPr>
          <p:nvPr>
            <p:ph type="body" sz="quarter" idx="18" hasCustomPrompt="1"/>
          </p:nvPr>
        </p:nvSpPr>
        <p:spPr>
          <a:xfrm>
            <a:off x="6669949" y="4404602"/>
            <a:ext cx="2339654" cy="230187"/>
          </a:xfrm>
        </p:spPr>
        <p:txBody>
          <a:bodyPr anchor="ctr">
            <a:normAutofit/>
          </a:bodyPr>
          <a:lstStyle>
            <a:lvl1pPr marL="0" indent="0">
              <a:buNone/>
              <a:defRPr sz="1000" b="1">
                <a:solidFill>
                  <a:srgbClr val="FFFFFF"/>
                </a:solidFill>
                <a:latin typeface="+mj-lt"/>
              </a:defRPr>
            </a:lvl1pPr>
          </a:lstStyle>
          <a:p>
            <a:pPr lvl="0"/>
            <a:r>
              <a:rPr lang="en-US" dirty="0"/>
              <a:t>info@mail.ru</a:t>
            </a:r>
            <a:endParaRPr lang="ru-RU" dirty="0"/>
          </a:p>
        </p:txBody>
      </p:sp>
      <p:pic>
        <p:nvPicPr>
          <p:cNvPr id="8" name="Рисунок 7">
            <a:extLst>
              <a:ext uri="{FF2B5EF4-FFF2-40B4-BE49-F238E27FC236}">
                <a16:creationId xmlns:a16="http://schemas.microsoft.com/office/drawing/2014/main" id="{3F36FD72-E712-4ABE-97B6-BC341836259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233161" y="4762244"/>
            <a:ext cx="2625090" cy="1530759"/>
          </a:xfrm>
          <a:prstGeom prst="rect">
            <a:avLst/>
          </a:prstGeom>
        </p:spPr>
      </p:pic>
      <p:sp>
        <p:nvSpPr>
          <p:cNvPr id="26" name="Прямоугольник: скругленные углы 25">
            <a:extLst>
              <a:ext uri="{FF2B5EF4-FFF2-40B4-BE49-F238E27FC236}">
                <a16:creationId xmlns:a16="http://schemas.microsoft.com/office/drawing/2014/main" id="{ED6315F9-0C6A-48A6-A299-F5DB2B62812A}"/>
              </a:ext>
            </a:extLst>
          </p:cNvPr>
          <p:cNvSpPr/>
          <p:nvPr userDrawn="1"/>
        </p:nvSpPr>
        <p:spPr>
          <a:xfrm>
            <a:off x="9132571" y="1428750"/>
            <a:ext cx="2424970" cy="4802789"/>
          </a:xfrm>
          <a:prstGeom prst="roundRect">
            <a:avLst>
              <a:gd name="adj" fmla="val 1631"/>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sz="2000" dirty="0"/>
          </a:p>
        </p:txBody>
      </p:sp>
      <p:pic>
        <p:nvPicPr>
          <p:cNvPr id="12" name="Рисунок 11">
            <a:extLst>
              <a:ext uri="{FF2B5EF4-FFF2-40B4-BE49-F238E27FC236}">
                <a16:creationId xmlns:a16="http://schemas.microsoft.com/office/drawing/2014/main" id="{E7E50F4B-5027-4220-B8F1-200D2F4B543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132571" y="4813957"/>
            <a:ext cx="2424970" cy="1417582"/>
          </a:xfrm>
          <a:prstGeom prst="rect">
            <a:avLst/>
          </a:prstGeom>
        </p:spPr>
      </p:pic>
      <p:sp>
        <p:nvSpPr>
          <p:cNvPr id="30" name="TextBox 29">
            <a:extLst>
              <a:ext uri="{FF2B5EF4-FFF2-40B4-BE49-F238E27FC236}">
                <a16:creationId xmlns:a16="http://schemas.microsoft.com/office/drawing/2014/main" id="{53953531-C52B-465E-8691-D4E9F14D2D30}"/>
              </a:ext>
            </a:extLst>
          </p:cNvPr>
          <p:cNvSpPr txBox="1"/>
          <p:nvPr userDrawn="1"/>
        </p:nvSpPr>
        <p:spPr>
          <a:xfrm>
            <a:off x="6385212" y="2066422"/>
            <a:ext cx="1892587" cy="400110"/>
          </a:xfrm>
          <a:prstGeom prst="rect">
            <a:avLst/>
          </a:prstGeom>
          <a:noFill/>
        </p:spPr>
        <p:txBody>
          <a:bodyPr wrap="square" rtlCol="0">
            <a:spAutoFit/>
          </a:bodyPr>
          <a:lstStyle/>
          <a:p>
            <a:r>
              <a:rPr lang="ru-RU" sz="2000" dirty="0">
                <a:solidFill>
                  <a:srgbClr val="FFFFFF"/>
                </a:solidFill>
                <a:latin typeface="+mj-lt"/>
              </a:rPr>
              <a:t>Контакты</a:t>
            </a:r>
          </a:p>
        </p:txBody>
      </p:sp>
      <p:sp>
        <p:nvSpPr>
          <p:cNvPr id="34" name="TextBox 33">
            <a:extLst>
              <a:ext uri="{FF2B5EF4-FFF2-40B4-BE49-F238E27FC236}">
                <a16:creationId xmlns:a16="http://schemas.microsoft.com/office/drawing/2014/main" id="{AD54705A-BA75-4029-8173-DD289C84233B}"/>
              </a:ext>
            </a:extLst>
          </p:cNvPr>
          <p:cNvSpPr txBox="1"/>
          <p:nvPr userDrawn="1"/>
        </p:nvSpPr>
        <p:spPr>
          <a:xfrm>
            <a:off x="9284623" y="2066422"/>
            <a:ext cx="1892587" cy="400110"/>
          </a:xfrm>
          <a:prstGeom prst="rect">
            <a:avLst/>
          </a:prstGeom>
          <a:noFill/>
        </p:spPr>
        <p:txBody>
          <a:bodyPr wrap="square" rtlCol="0">
            <a:spAutoFit/>
          </a:bodyPr>
          <a:lstStyle/>
          <a:p>
            <a:r>
              <a:rPr lang="ru-RU" sz="2000" dirty="0">
                <a:solidFill>
                  <a:srgbClr val="232F44"/>
                </a:solidFill>
                <a:latin typeface="+mj-lt"/>
              </a:rPr>
              <a:t>Сайт </a:t>
            </a:r>
          </a:p>
        </p:txBody>
      </p:sp>
    </p:spTree>
    <p:extLst>
      <p:ext uri="{BB962C8B-B14F-4D97-AF65-F5344CB8AC3E}">
        <p14:creationId xmlns:p14="http://schemas.microsoft.com/office/powerpoint/2010/main" val="175832118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ключительный_Второй варинт">
    <p:bg>
      <p:bgRef idx="1001">
        <a:schemeClr val="bg2"/>
      </p:bgRef>
    </p:bg>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5E3A6A44-8391-4FAF-97A0-C93407BDFE61}"/>
              </a:ext>
            </a:extLst>
          </p:cNvPr>
          <p:cNvSpPr/>
          <p:nvPr userDrawn="1"/>
        </p:nvSpPr>
        <p:spPr>
          <a:xfrm>
            <a:off x="285750" y="283369"/>
            <a:ext cx="11620502" cy="6291262"/>
          </a:xfrm>
          <a:prstGeom prst="roundRect">
            <a:avLst>
              <a:gd name="adj" fmla="val 886"/>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pic>
        <p:nvPicPr>
          <p:cNvPr id="10" name="Рисунок 9">
            <a:extLst>
              <a:ext uri="{FF2B5EF4-FFF2-40B4-BE49-F238E27FC236}">
                <a16:creationId xmlns:a16="http://schemas.microsoft.com/office/drawing/2014/main" id="{B039AB6D-FED6-4C9E-AA95-76CB8394B4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947" y="626461"/>
            <a:ext cx="1821799" cy="445895"/>
          </a:xfrm>
          <a:prstGeom prst="rect">
            <a:avLst/>
          </a:prstGeom>
        </p:spPr>
      </p:pic>
      <p:sp>
        <p:nvSpPr>
          <p:cNvPr id="33" name="Рисунок 32">
            <a:extLst>
              <a:ext uri="{FF2B5EF4-FFF2-40B4-BE49-F238E27FC236}">
                <a16:creationId xmlns:a16="http://schemas.microsoft.com/office/drawing/2014/main" id="{E68AE19E-E645-40DD-B3BB-3A519E794F6B}"/>
              </a:ext>
            </a:extLst>
          </p:cNvPr>
          <p:cNvSpPr>
            <a:spLocks noGrp="1"/>
          </p:cNvSpPr>
          <p:nvPr>
            <p:ph type="pic" sz="quarter" idx="12" hasCustomPrompt="1"/>
          </p:nvPr>
        </p:nvSpPr>
        <p:spPr>
          <a:xfrm>
            <a:off x="5581650" y="283369"/>
            <a:ext cx="6324600" cy="6291262"/>
          </a:xfrm>
        </p:spPr>
        <p:txBody>
          <a:bodyPr anchor="ctr"/>
          <a:lstStyle>
            <a:lvl1pPr marL="0" indent="0" algn="ctr">
              <a:buNone/>
              <a:defRPr>
                <a:solidFill>
                  <a:schemeClr val="bg1"/>
                </a:solidFill>
              </a:defRPr>
            </a:lvl1pPr>
          </a:lstStyle>
          <a:p>
            <a:r>
              <a:rPr lang="ru-RU" dirty="0"/>
              <a:t> </a:t>
            </a:r>
          </a:p>
        </p:txBody>
      </p:sp>
      <p:sp>
        <p:nvSpPr>
          <p:cNvPr id="22" name="TextBox 21">
            <a:extLst>
              <a:ext uri="{FF2B5EF4-FFF2-40B4-BE49-F238E27FC236}">
                <a16:creationId xmlns:a16="http://schemas.microsoft.com/office/drawing/2014/main" id="{4BD63B5C-BD4C-4AB8-A2F7-9623ABBD29B5}"/>
              </a:ext>
            </a:extLst>
          </p:cNvPr>
          <p:cNvSpPr txBox="1"/>
          <p:nvPr userDrawn="1"/>
        </p:nvSpPr>
        <p:spPr>
          <a:xfrm>
            <a:off x="472477" y="3198167"/>
            <a:ext cx="3920328" cy="461665"/>
          </a:xfrm>
          <a:prstGeom prst="rect">
            <a:avLst/>
          </a:prstGeom>
          <a:noFill/>
        </p:spPr>
        <p:txBody>
          <a:bodyPr wrap="square" rtlCol="0">
            <a:spAutoFit/>
          </a:bodyPr>
          <a:lstStyle/>
          <a:p>
            <a:r>
              <a:rPr lang="ru-RU" sz="2400" dirty="0">
                <a:solidFill>
                  <a:schemeClr val="bg2"/>
                </a:solidFill>
              </a:rPr>
              <a:t>Спасибо за внимание!</a:t>
            </a:r>
          </a:p>
        </p:txBody>
      </p:sp>
      <p:sp>
        <p:nvSpPr>
          <p:cNvPr id="29" name="Текст 28">
            <a:extLst>
              <a:ext uri="{FF2B5EF4-FFF2-40B4-BE49-F238E27FC236}">
                <a16:creationId xmlns:a16="http://schemas.microsoft.com/office/drawing/2014/main" id="{8240B0CA-2CB7-434F-A5F1-1CB20033F1C6}"/>
              </a:ext>
            </a:extLst>
          </p:cNvPr>
          <p:cNvSpPr>
            <a:spLocks noGrp="1"/>
          </p:cNvSpPr>
          <p:nvPr>
            <p:ph type="body" sz="quarter" idx="13" hasCustomPrompt="1"/>
          </p:nvPr>
        </p:nvSpPr>
        <p:spPr>
          <a:xfrm>
            <a:off x="747713" y="5730083"/>
            <a:ext cx="1859283" cy="230187"/>
          </a:xfrm>
        </p:spPr>
        <p:txBody>
          <a:bodyPr anchor="ctr">
            <a:normAutofit/>
          </a:bodyPr>
          <a:lstStyle>
            <a:lvl1pPr marL="0" indent="0">
              <a:buNone/>
              <a:defRPr sz="1000" b="1">
                <a:solidFill>
                  <a:schemeClr val="bg2"/>
                </a:solidFill>
                <a:latin typeface="+mj-lt"/>
              </a:defRPr>
            </a:lvl1pPr>
          </a:lstStyle>
          <a:p>
            <a:pPr lvl="0"/>
            <a:r>
              <a:rPr lang="ru-RU" dirty="0"/>
              <a:t>+7 980 888 77 00</a:t>
            </a:r>
          </a:p>
        </p:txBody>
      </p:sp>
      <p:sp>
        <p:nvSpPr>
          <p:cNvPr id="38" name="Рисунок 37">
            <a:extLst>
              <a:ext uri="{FF2B5EF4-FFF2-40B4-BE49-F238E27FC236}">
                <a16:creationId xmlns:a16="http://schemas.microsoft.com/office/drawing/2014/main" id="{A04B8321-F25E-409D-8530-0E45E74A018A}"/>
              </a:ext>
            </a:extLst>
          </p:cNvPr>
          <p:cNvSpPr>
            <a:spLocks noGrp="1"/>
          </p:cNvSpPr>
          <p:nvPr>
            <p:ph type="pic" sz="quarter" idx="14" hasCustomPrompt="1"/>
          </p:nvPr>
        </p:nvSpPr>
        <p:spPr>
          <a:xfrm>
            <a:off x="563566" y="5766595"/>
            <a:ext cx="157163" cy="157163"/>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ru-RU" dirty="0"/>
              <a:t> </a:t>
            </a:r>
          </a:p>
        </p:txBody>
      </p:sp>
      <p:sp>
        <p:nvSpPr>
          <p:cNvPr id="39" name="Рисунок 37">
            <a:extLst>
              <a:ext uri="{FF2B5EF4-FFF2-40B4-BE49-F238E27FC236}">
                <a16:creationId xmlns:a16="http://schemas.microsoft.com/office/drawing/2014/main" id="{34867425-A9F1-4BD4-997F-5883A4A1063C}"/>
              </a:ext>
            </a:extLst>
          </p:cNvPr>
          <p:cNvSpPr>
            <a:spLocks noGrp="1"/>
          </p:cNvSpPr>
          <p:nvPr>
            <p:ph type="pic" sz="quarter" idx="15" hasCustomPrompt="1"/>
          </p:nvPr>
        </p:nvSpPr>
        <p:spPr>
          <a:xfrm>
            <a:off x="2736219" y="5766595"/>
            <a:ext cx="157163" cy="157163"/>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a:lvl1pPr>
          </a:lstStyle>
          <a:p>
            <a:r>
              <a:rPr lang="ru-RU" dirty="0"/>
              <a:t> </a:t>
            </a:r>
          </a:p>
        </p:txBody>
      </p:sp>
      <p:sp>
        <p:nvSpPr>
          <p:cNvPr id="40" name="Рисунок 37">
            <a:extLst>
              <a:ext uri="{FF2B5EF4-FFF2-40B4-BE49-F238E27FC236}">
                <a16:creationId xmlns:a16="http://schemas.microsoft.com/office/drawing/2014/main" id="{A275190D-452C-4D6B-8E38-B192533D1D34}"/>
              </a:ext>
            </a:extLst>
          </p:cNvPr>
          <p:cNvSpPr>
            <a:spLocks noGrp="1"/>
          </p:cNvSpPr>
          <p:nvPr>
            <p:ph type="pic" sz="quarter" idx="16" hasCustomPrompt="1"/>
          </p:nvPr>
        </p:nvSpPr>
        <p:spPr>
          <a:xfrm>
            <a:off x="5434965" y="5766595"/>
            <a:ext cx="157163" cy="157163"/>
          </a:xfrm>
          <a:blipFill>
            <a:blip r:embed="rId7">
              <a:extLst>
                <a:ext uri="{96DAC541-7B7A-43D3-8B79-37D633B846F1}">
                  <asvg:svgBlip xmlns:asvg="http://schemas.microsoft.com/office/drawing/2016/SVG/main" r:embed="rId8"/>
                </a:ext>
              </a:extLst>
            </a:blip>
            <a:stretch>
              <a:fillRect/>
            </a:stretch>
          </a:blipFill>
        </p:spPr>
        <p:txBody>
          <a:bodyPr/>
          <a:lstStyle>
            <a:lvl1pPr marL="0" indent="0">
              <a:buNone/>
              <a:defRPr/>
            </a:lvl1pPr>
          </a:lstStyle>
          <a:p>
            <a:r>
              <a:rPr lang="ru-RU" dirty="0"/>
              <a:t> </a:t>
            </a:r>
          </a:p>
        </p:txBody>
      </p:sp>
      <p:sp>
        <p:nvSpPr>
          <p:cNvPr id="41" name="Текст 28">
            <a:extLst>
              <a:ext uri="{FF2B5EF4-FFF2-40B4-BE49-F238E27FC236}">
                <a16:creationId xmlns:a16="http://schemas.microsoft.com/office/drawing/2014/main" id="{4140E86F-3A09-4407-994B-8E7215AF4E82}"/>
              </a:ext>
            </a:extLst>
          </p:cNvPr>
          <p:cNvSpPr>
            <a:spLocks noGrp="1"/>
          </p:cNvSpPr>
          <p:nvPr>
            <p:ph type="body" sz="quarter" idx="17" hasCustomPrompt="1"/>
          </p:nvPr>
        </p:nvSpPr>
        <p:spPr>
          <a:xfrm>
            <a:off x="2924496" y="5730083"/>
            <a:ext cx="2339654" cy="230187"/>
          </a:xfrm>
        </p:spPr>
        <p:txBody>
          <a:bodyPr anchor="ctr">
            <a:normAutofit/>
          </a:bodyPr>
          <a:lstStyle>
            <a:lvl1pPr marL="0" indent="0">
              <a:buNone/>
              <a:defRPr sz="1000" b="1">
                <a:solidFill>
                  <a:schemeClr val="bg2"/>
                </a:solidFill>
                <a:latin typeface="+mj-lt"/>
              </a:defRPr>
            </a:lvl1pPr>
          </a:lstStyle>
          <a:p>
            <a:pPr lvl="0"/>
            <a:r>
              <a:rPr lang="en-US" dirty="0" err="1"/>
              <a:t>stc.innopolis.university</a:t>
            </a:r>
            <a:endParaRPr lang="ru-RU" dirty="0"/>
          </a:p>
        </p:txBody>
      </p:sp>
      <p:sp>
        <p:nvSpPr>
          <p:cNvPr id="42" name="Текст 28">
            <a:extLst>
              <a:ext uri="{FF2B5EF4-FFF2-40B4-BE49-F238E27FC236}">
                <a16:creationId xmlns:a16="http://schemas.microsoft.com/office/drawing/2014/main" id="{2313ED2B-95EA-4FD4-B929-124123FE84F8}"/>
              </a:ext>
            </a:extLst>
          </p:cNvPr>
          <p:cNvSpPr>
            <a:spLocks noGrp="1"/>
          </p:cNvSpPr>
          <p:nvPr>
            <p:ph type="body" sz="quarter" idx="18" hasCustomPrompt="1"/>
          </p:nvPr>
        </p:nvSpPr>
        <p:spPr>
          <a:xfrm>
            <a:off x="5625432" y="5730083"/>
            <a:ext cx="2339654" cy="230187"/>
          </a:xfrm>
        </p:spPr>
        <p:txBody>
          <a:bodyPr anchor="ctr">
            <a:normAutofit/>
          </a:bodyPr>
          <a:lstStyle>
            <a:lvl1pPr marL="0" indent="0">
              <a:buNone/>
              <a:defRPr sz="1000" b="1">
                <a:solidFill>
                  <a:schemeClr val="bg2"/>
                </a:solidFill>
                <a:latin typeface="+mj-lt"/>
              </a:defRPr>
            </a:lvl1pPr>
          </a:lstStyle>
          <a:p>
            <a:pPr lvl="0"/>
            <a:r>
              <a:rPr lang="en-US" dirty="0"/>
              <a:t>info@mail.ru</a:t>
            </a:r>
            <a:endParaRPr lang="ru-RU" dirty="0"/>
          </a:p>
        </p:txBody>
      </p:sp>
      <p:sp>
        <p:nvSpPr>
          <p:cNvPr id="13" name="TextBox 12">
            <a:extLst>
              <a:ext uri="{FF2B5EF4-FFF2-40B4-BE49-F238E27FC236}">
                <a16:creationId xmlns:a16="http://schemas.microsoft.com/office/drawing/2014/main" id="{2FD870E5-77CF-4D4F-A714-48483EB60307}"/>
              </a:ext>
            </a:extLst>
          </p:cNvPr>
          <p:cNvSpPr txBox="1"/>
          <p:nvPr userDrawn="1"/>
        </p:nvSpPr>
        <p:spPr>
          <a:xfrm>
            <a:off x="472477" y="5328822"/>
            <a:ext cx="3920328" cy="338554"/>
          </a:xfrm>
          <a:prstGeom prst="rect">
            <a:avLst/>
          </a:prstGeom>
          <a:noFill/>
        </p:spPr>
        <p:txBody>
          <a:bodyPr wrap="square" rtlCol="0">
            <a:spAutoFit/>
          </a:bodyPr>
          <a:lstStyle/>
          <a:p>
            <a:r>
              <a:rPr lang="ru-RU" sz="1600" dirty="0">
                <a:solidFill>
                  <a:srgbClr val="000000"/>
                </a:solidFill>
                <a:latin typeface="+mj-lt"/>
              </a:rPr>
              <a:t>Контакты</a:t>
            </a:r>
          </a:p>
        </p:txBody>
      </p:sp>
    </p:spTree>
    <p:extLst>
      <p:ext uri="{BB962C8B-B14F-4D97-AF65-F5344CB8AC3E}">
        <p14:creationId xmlns:p14="http://schemas.microsoft.com/office/powerpoint/2010/main" val="20829321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 подвалом/Колонтикулом">
    <p:bg>
      <p:bgPr>
        <a:solidFill>
          <a:srgbClr val="000000"/>
        </a:solidFill>
        <a:effectLst/>
      </p:bgPr>
    </p:bg>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B436AD7E-E28D-4425-86DD-43A0CB345AD9}"/>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Прямоугольник: скругленные углы 7">
            <a:extLst>
              <a:ext uri="{FF2B5EF4-FFF2-40B4-BE49-F238E27FC236}">
                <a16:creationId xmlns:a16="http://schemas.microsoft.com/office/drawing/2014/main" id="{54A14E52-497C-432C-B250-DE8C662A6B8E}"/>
              </a:ext>
            </a:extLst>
          </p:cNvPr>
          <p:cNvSpPr/>
          <p:nvPr userDrawn="1"/>
        </p:nvSpPr>
        <p:spPr>
          <a:xfrm>
            <a:off x="285750" y="283369"/>
            <a:ext cx="11620502" cy="6291262"/>
          </a:xfrm>
          <a:prstGeom prst="roundRect">
            <a:avLst>
              <a:gd name="adj" fmla="val 886"/>
            </a:avLst>
          </a:prstGeom>
          <a:no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3" name="Прямоугольник: скругленные углы 12">
            <a:extLst>
              <a:ext uri="{FF2B5EF4-FFF2-40B4-BE49-F238E27FC236}">
                <a16:creationId xmlns:a16="http://schemas.microsoft.com/office/drawing/2014/main" id="{66A7AA7E-A38F-44FC-B623-C8C008974F08}"/>
              </a:ext>
            </a:extLst>
          </p:cNvPr>
          <p:cNvSpPr/>
          <p:nvPr userDrawn="1"/>
        </p:nvSpPr>
        <p:spPr>
          <a:xfrm>
            <a:off x="285750" y="6191249"/>
            <a:ext cx="11620502" cy="383381"/>
          </a:xfrm>
          <a:prstGeom prst="roundRect">
            <a:avLst>
              <a:gd name="adj" fmla="val 13930"/>
            </a:avLst>
          </a:prstGeom>
          <a:solidFill>
            <a:srgbClr val="FFFFFF">
              <a:alpha val="60000"/>
            </a:srgbClr>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EADE6539-0943-4E55-8452-319E2D8A35BE}"/>
              </a:ext>
            </a:extLst>
          </p:cNvPr>
          <p:cNvSpPr>
            <a:spLocks noGrp="1"/>
          </p:cNvSpPr>
          <p:nvPr>
            <p:ph type="ctrTitle" hasCustomPrompt="1"/>
          </p:nvPr>
        </p:nvSpPr>
        <p:spPr>
          <a:xfrm>
            <a:off x="474433" y="3736286"/>
            <a:ext cx="4155623" cy="824820"/>
          </a:xfrm>
        </p:spPr>
        <p:txBody>
          <a:bodyPr anchor="t">
            <a:noAutofit/>
          </a:bodyPr>
          <a:lstStyle>
            <a:lvl1pPr algn="l">
              <a:lnSpc>
                <a:spcPct val="100000"/>
              </a:lnSpc>
              <a:defRPr sz="2400">
                <a:solidFill>
                  <a:schemeClr val="tx1"/>
                </a:solidFill>
              </a:defRPr>
            </a:lvl1pPr>
          </a:lstStyle>
          <a:p>
            <a:r>
              <a:rPr lang="ru-RU" dirty="0"/>
              <a:t>Заголовок</a:t>
            </a:r>
            <a:br>
              <a:rPr lang="ru-RU" dirty="0"/>
            </a:br>
            <a:r>
              <a:rPr lang="ru-RU" dirty="0"/>
              <a:t>раздела</a:t>
            </a:r>
          </a:p>
        </p:txBody>
      </p:sp>
      <p:sp>
        <p:nvSpPr>
          <p:cNvPr id="3" name="Подзаголовок 2">
            <a:extLst>
              <a:ext uri="{FF2B5EF4-FFF2-40B4-BE49-F238E27FC236}">
                <a16:creationId xmlns:a16="http://schemas.microsoft.com/office/drawing/2014/main" id="{A1975BA1-0104-4DC0-8F03-A9AAD8A12008}"/>
              </a:ext>
            </a:extLst>
          </p:cNvPr>
          <p:cNvSpPr>
            <a:spLocks noGrp="1"/>
          </p:cNvSpPr>
          <p:nvPr>
            <p:ph type="subTitle" idx="1"/>
          </p:nvPr>
        </p:nvSpPr>
        <p:spPr>
          <a:xfrm>
            <a:off x="474434" y="5479583"/>
            <a:ext cx="4567466" cy="569982"/>
          </a:xfrm>
        </p:spPr>
        <p:txBody>
          <a:bodyPr>
            <a:normAutofit/>
          </a:bodyPr>
          <a:lstStyle>
            <a:lvl1pPr marL="0" indent="0" algn="l">
              <a:buNone/>
              <a:defRPr sz="9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sp>
        <p:nvSpPr>
          <p:cNvPr id="4" name="Дата 3">
            <a:extLst>
              <a:ext uri="{FF2B5EF4-FFF2-40B4-BE49-F238E27FC236}">
                <a16:creationId xmlns:a16="http://schemas.microsoft.com/office/drawing/2014/main" id="{4F618F86-911A-42B7-8480-E6434BB370C4}"/>
              </a:ext>
            </a:extLst>
          </p:cNvPr>
          <p:cNvSpPr>
            <a:spLocks noGrp="1"/>
          </p:cNvSpPr>
          <p:nvPr>
            <p:ph type="dt" sz="half" idx="10"/>
          </p:nvPr>
        </p:nvSpPr>
        <p:spPr>
          <a:xfrm>
            <a:off x="11394279" y="6253343"/>
            <a:ext cx="356895" cy="259192"/>
          </a:xfrm>
        </p:spPr>
        <p:txBody>
          <a:bodyPr/>
          <a:lstStyle>
            <a:lvl1pPr algn="l">
              <a:defRPr sz="800">
                <a:solidFill>
                  <a:srgbClr val="000000">
                    <a:alpha val="50000"/>
                  </a:srgbClr>
                </a:solidFill>
                <a:latin typeface="+mj-lt"/>
              </a:defRPr>
            </a:lvl1pPr>
          </a:lstStyle>
          <a:p>
            <a:r>
              <a:rPr lang="ru-RU"/>
              <a:t>40</a:t>
            </a:r>
            <a:endParaRPr lang="ru-RU" dirty="0"/>
          </a:p>
        </p:txBody>
      </p:sp>
      <p:sp>
        <p:nvSpPr>
          <p:cNvPr id="5" name="Нижний колонтитул 4">
            <a:extLst>
              <a:ext uri="{FF2B5EF4-FFF2-40B4-BE49-F238E27FC236}">
                <a16:creationId xmlns:a16="http://schemas.microsoft.com/office/drawing/2014/main" id="{B198E2AD-F6BF-479E-8F6D-1E40D802C2DC}"/>
              </a:ext>
            </a:extLst>
          </p:cNvPr>
          <p:cNvSpPr>
            <a:spLocks noGrp="1"/>
          </p:cNvSpPr>
          <p:nvPr>
            <p:ph type="ftr" sz="quarter" idx="11"/>
          </p:nvPr>
        </p:nvSpPr>
        <p:spPr>
          <a:xfrm>
            <a:off x="730249" y="6253344"/>
            <a:ext cx="10080329" cy="259191"/>
          </a:xfrm>
        </p:spPr>
        <p:txBody>
          <a:bodyPr/>
          <a:lstStyle>
            <a:lvl1pPr algn="l">
              <a:defRPr sz="800">
                <a:solidFill>
                  <a:srgbClr val="000000">
                    <a:alpha val="50000"/>
                  </a:srgbClr>
                </a:solidFill>
              </a:defRPr>
            </a:lvl1pPr>
          </a:lstStyle>
          <a:p>
            <a:endParaRPr lang="ru-RU" dirty="0"/>
          </a:p>
        </p:txBody>
      </p:sp>
      <p:sp>
        <p:nvSpPr>
          <p:cNvPr id="6" name="Номер слайда 5">
            <a:extLst>
              <a:ext uri="{FF2B5EF4-FFF2-40B4-BE49-F238E27FC236}">
                <a16:creationId xmlns:a16="http://schemas.microsoft.com/office/drawing/2014/main" id="{82BE346A-B03C-48B1-9535-74AD0D3B7651}"/>
              </a:ext>
            </a:extLst>
          </p:cNvPr>
          <p:cNvSpPr>
            <a:spLocks noGrp="1"/>
          </p:cNvSpPr>
          <p:nvPr>
            <p:ph type="sldNum" sz="quarter" idx="12"/>
          </p:nvPr>
        </p:nvSpPr>
        <p:spPr>
          <a:xfrm>
            <a:off x="10965655" y="6253343"/>
            <a:ext cx="428624" cy="259192"/>
          </a:xfrm>
        </p:spPr>
        <p:txBody>
          <a:bodyPr/>
          <a:lstStyle>
            <a:lvl1pPr algn="r">
              <a:defRPr sz="800">
                <a:solidFill>
                  <a:schemeClr val="bg1"/>
                </a:solidFill>
                <a:latin typeface="+mj-lt"/>
              </a:defRPr>
            </a:lvl1pPr>
          </a:lstStyle>
          <a:p>
            <a:fld id="{3DDA6579-4B58-4374-94CF-CFC716157062}" type="slidenum">
              <a:rPr lang="ru-RU" smtClean="0"/>
              <a:pPr/>
              <a:t>‹#›</a:t>
            </a:fld>
            <a:endParaRPr lang="ru-RU" dirty="0"/>
          </a:p>
        </p:txBody>
      </p:sp>
      <p:sp>
        <p:nvSpPr>
          <p:cNvPr id="16" name="TextBox 15">
            <a:extLst>
              <a:ext uri="{FF2B5EF4-FFF2-40B4-BE49-F238E27FC236}">
                <a16:creationId xmlns:a16="http://schemas.microsoft.com/office/drawing/2014/main" id="{DE3212CF-DF80-4BE3-A5B6-792112DBCFF3}"/>
              </a:ext>
            </a:extLst>
          </p:cNvPr>
          <p:cNvSpPr txBox="1"/>
          <p:nvPr userDrawn="1"/>
        </p:nvSpPr>
        <p:spPr>
          <a:xfrm>
            <a:off x="11322843" y="6275216"/>
            <a:ext cx="80958" cy="215444"/>
          </a:xfrm>
          <a:prstGeom prst="rect">
            <a:avLst/>
          </a:prstGeom>
          <a:noFill/>
        </p:spPr>
        <p:txBody>
          <a:bodyPr wrap="square" rtlCol="0" anchor="ctr">
            <a:spAutoFit/>
          </a:bodyPr>
          <a:lstStyle/>
          <a:p>
            <a:r>
              <a:rPr lang="ru-RU" sz="800" dirty="0">
                <a:solidFill>
                  <a:schemeClr val="tx1">
                    <a:alpha val="50000"/>
                  </a:schemeClr>
                </a:solidFill>
                <a:latin typeface="+mj-lt"/>
              </a:rPr>
              <a:t>/</a:t>
            </a:r>
          </a:p>
        </p:txBody>
      </p:sp>
      <p:cxnSp>
        <p:nvCxnSpPr>
          <p:cNvPr id="18" name="Прямая соединительная линия 17">
            <a:extLst>
              <a:ext uri="{FF2B5EF4-FFF2-40B4-BE49-F238E27FC236}">
                <a16:creationId xmlns:a16="http://schemas.microsoft.com/office/drawing/2014/main" id="{BA12002C-3E76-43BD-B31D-865E97E7B39C}"/>
              </a:ext>
            </a:extLst>
          </p:cNvPr>
          <p:cNvCxnSpPr/>
          <p:nvPr userDrawn="1"/>
        </p:nvCxnSpPr>
        <p:spPr>
          <a:xfrm>
            <a:off x="10893425" y="6191248"/>
            <a:ext cx="0" cy="3833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Рисунок 19">
            <a:extLst>
              <a:ext uri="{FF2B5EF4-FFF2-40B4-BE49-F238E27FC236}">
                <a16:creationId xmlns:a16="http://schemas.microsoft.com/office/drawing/2014/main" id="{E642E52B-AEDD-4592-8140-A8940639A21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65947" y="626461"/>
            <a:ext cx="1821799" cy="445894"/>
          </a:xfrm>
          <a:prstGeom prst="rect">
            <a:avLst/>
          </a:prstGeom>
        </p:spPr>
      </p:pic>
      <p:pic>
        <p:nvPicPr>
          <p:cNvPr id="21" name="Рисунок 20">
            <a:extLst>
              <a:ext uri="{FF2B5EF4-FFF2-40B4-BE49-F238E27FC236}">
                <a16:creationId xmlns:a16="http://schemas.microsoft.com/office/drawing/2014/main" id="{129E9488-8A98-4DBD-BA26-7E46ADFAB37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522" y="6304356"/>
            <a:ext cx="157164" cy="157164"/>
          </a:xfrm>
          <a:prstGeom prst="rect">
            <a:avLst/>
          </a:prstGeom>
        </p:spPr>
      </p:pic>
    </p:spTree>
    <p:extLst>
      <p:ext uri="{BB962C8B-B14F-4D97-AF65-F5344CB8AC3E}">
        <p14:creationId xmlns:p14="http://schemas.microsoft.com/office/powerpoint/2010/main" val="186193623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Без подвала/Колонтикула">
    <p:bg>
      <p:bgPr>
        <a:solidFill>
          <a:srgbClr val="000000"/>
        </a:solidFill>
        <a:effectLst/>
      </p:bgPr>
    </p:bg>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B436AD7E-E28D-4425-86DD-43A0CB345AD9}"/>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Прямоугольник: скругленные углы 7">
            <a:extLst>
              <a:ext uri="{FF2B5EF4-FFF2-40B4-BE49-F238E27FC236}">
                <a16:creationId xmlns:a16="http://schemas.microsoft.com/office/drawing/2014/main" id="{54A14E52-497C-432C-B250-DE8C662A6B8E}"/>
              </a:ext>
            </a:extLst>
          </p:cNvPr>
          <p:cNvSpPr/>
          <p:nvPr userDrawn="1"/>
        </p:nvSpPr>
        <p:spPr>
          <a:xfrm>
            <a:off x="285750" y="283369"/>
            <a:ext cx="11620502" cy="6291262"/>
          </a:xfrm>
          <a:prstGeom prst="roundRect">
            <a:avLst>
              <a:gd name="adj" fmla="val 886"/>
            </a:avLst>
          </a:prstGeom>
          <a:no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EADE6539-0943-4E55-8452-319E2D8A35BE}"/>
              </a:ext>
            </a:extLst>
          </p:cNvPr>
          <p:cNvSpPr>
            <a:spLocks noGrp="1"/>
          </p:cNvSpPr>
          <p:nvPr>
            <p:ph type="ctrTitle" hasCustomPrompt="1"/>
          </p:nvPr>
        </p:nvSpPr>
        <p:spPr>
          <a:xfrm>
            <a:off x="817333" y="4227668"/>
            <a:ext cx="6840767" cy="1095545"/>
          </a:xfrm>
        </p:spPr>
        <p:txBody>
          <a:bodyPr anchor="t">
            <a:noAutofit/>
          </a:bodyPr>
          <a:lstStyle>
            <a:lvl1pPr algn="l">
              <a:lnSpc>
                <a:spcPct val="100000"/>
              </a:lnSpc>
              <a:defRPr sz="3200">
                <a:solidFill>
                  <a:schemeClr val="tx1"/>
                </a:solidFill>
              </a:defRPr>
            </a:lvl1pPr>
          </a:lstStyle>
          <a:p>
            <a:r>
              <a:rPr lang="ru-RU" dirty="0"/>
              <a:t>Заголовок</a:t>
            </a:r>
            <a:br>
              <a:rPr lang="ru-RU" dirty="0"/>
            </a:br>
            <a:r>
              <a:rPr lang="ru-RU" dirty="0"/>
              <a:t>раздела</a:t>
            </a:r>
          </a:p>
        </p:txBody>
      </p:sp>
      <p:sp>
        <p:nvSpPr>
          <p:cNvPr id="3" name="Подзаголовок 2">
            <a:extLst>
              <a:ext uri="{FF2B5EF4-FFF2-40B4-BE49-F238E27FC236}">
                <a16:creationId xmlns:a16="http://schemas.microsoft.com/office/drawing/2014/main" id="{A1975BA1-0104-4DC0-8F03-A9AAD8A12008}"/>
              </a:ext>
            </a:extLst>
          </p:cNvPr>
          <p:cNvSpPr>
            <a:spLocks noGrp="1"/>
          </p:cNvSpPr>
          <p:nvPr>
            <p:ph type="subTitle" idx="1"/>
          </p:nvPr>
        </p:nvSpPr>
        <p:spPr>
          <a:xfrm>
            <a:off x="817334" y="5758983"/>
            <a:ext cx="4567466" cy="569982"/>
          </a:xfrm>
        </p:spPr>
        <p:txBody>
          <a:bodyPr>
            <a:normAutofit/>
          </a:bodyPr>
          <a:lstStyle>
            <a:lvl1pPr marL="0" indent="0" algn="l">
              <a:buNone/>
              <a:defRPr sz="9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pic>
        <p:nvPicPr>
          <p:cNvPr id="20" name="Рисунок 19">
            <a:extLst>
              <a:ext uri="{FF2B5EF4-FFF2-40B4-BE49-F238E27FC236}">
                <a16:creationId xmlns:a16="http://schemas.microsoft.com/office/drawing/2014/main" id="{E642E52B-AEDD-4592-8140-A8940639A21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65947" y="626461"/>
            <a:ext cx="1821799" cy="445894"/>
          </a:xfrm>
          <a:prstGeom prst="rect">
            <a:avLst/>
          </a:prstGeom>
        </p:spPr>
      </p:pic>
    </p:spTree>
    <p:extLst>
      <p:ext uri="{BB962C8B-B14F-4D97-AF65-F5344CB8AC3E}">
        <p14:creationId xmlns:p14="http://schemas.microsoft.com/office/powerpoint/2010/main" val="158577353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 плашек">
    <p:spTree>
      <p:nvGrpSpPr>
        <p:cNvPr id="1" name=""/>
        <p:cNvGrpSpPr/>
        <p:nvPr/>
      </p:nvGrpSpPr>
      <p:grpSpPr>
        <a:xfrm>
          <a:off x="0" y="0"/>
          <a:ext cx="0" cy="0"/>
          <a:chOff x="0" y="0"/>
          <a:chExt cx="0" cy="0"/>
        </a:xfrm>
      </p:grpSpPr>
      <p:sp>
        <p:nvSpPr>
          <p:cNvPr id="15" name="Прямоугольник: скругленные углы 14">
            <a:extLst>
              <a:ext uri="{FF2B5EF4-FFF2-40B4-BE49-F238E27FC236}">
                <a16:creationId xmlns:a16="http://schemas.microsoft.com/office/drawing/2014/main" id="{AF2E4AE1-746D-4326-B237-7CC42E9F4B23}"/>
              </a:ext>
            </a:extLst>
          </p:cNvPr>
          <p:cNvSpPr/>
          <p:nvPr userDrawn="1"/>
        </p:nvSpPr>
        <p:spPr>
          <a:xfrm>
            <a:off x="570818" y="3733883"/>
            <a:ext cx="1106578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2" name="Прямоугольник: скругленные углы 11">
            <a:extLst>
              <a:ext uri="{FF2B5EF4-FFF2-40B4-BE49-F238E27FC236}">
                <a16:creationId xmlns:a16="http://schemas.microsoft.com/office/drawing/2014/main" id="{358C6B85-273C-4351-9F61-819B7277DF1F}"/>
              </a:ext>
            </a:extLst>
          </p:cNvPr>
          <p:cNvSpPr/>
          <p:nvPr userDrawn="1"/>
        </p:nvSpPr>
        <p:spPr>
          <a:xfrm>
            <a:off x="563566" y="1308646"/>
            <a:ext cx="1106578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8" name="Текст 34">
            <a:extLst>
              <a:ext uri="{FF2B5EF4-FFF2-40B4-BE49-F238E27FC236}">
                <a16:creationId xmlns:a16="http://schemas.microsoft.com/office/drawing/2014/main" id="{F06FA5CD-4BED-47CC-922F-13618E716750}"/>
              </a:ext>
            </a:extLst>
          </p:cNvPr>
          <p:cNvSpPr>
            <a:spLocks noGrp="1"/>
          </p:cNvSpPr>
          <p:nvPr>
            <p:ph type="body" sz="quarter" idx="13" hasCustomPrompt="1"/>
          </p:nvPr>
        </p:nvSpPr>
        <p:spPr>
          <a:xfrm>
            <a:off x="755254" y="1603343"/>
            <a:ext cx="1025088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19" name="Текст 34">
            <a:extLst>
              <a:ext uri="{FF2B5EF4-FFF2-40B4-BE49-F238E27FC236}">
                <a16:creationId xmlns:a16="http://schemas.microsoft.com/office/drawing/2014/main" id="{20D000B8-D575-4A39-806D-AA3436AF851F}"/>
              </a:ext>
            </a:extLst>
          </p:cNvPr>
          <p:cNvSpPr>
            <a:spLocks noGrp="1"/>
          </p:cNvSpPr>
          <p:nvPr>
            <p:ph type="body" sz="quarter" idx="14" hasCustomPrompt="1"/>
          </p:nvPr>
        </p:nvSpPr>
        <p:spPr>
          <a:xfrm>
            <a:off x="755254" y="2222695"/>
            <a:ext cx="10250880"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5" name="Текст 34">
            <a:extLst>
              <a:ext uri="{FF2B5EF4-FFF2-40B4-BE49-F238E27FC236}">
                <a16:creationId xmlns:a16="http://schemas.microsoft.com/office/drawing/2014/main" id="{7D42E90E-58D9-47A1-9E2F-F26DFBCCDA46}"/>
              </a:ext>
            </a:extLst>
          </p:cNvPr>
          <p:cNvSpPr>
            <a:spLocks noGrp="1"/>
          </p:cNvSpPr>
          <p:nvPr>
            <p:ph type="body" sz="quarter" idx="19" hasCustomPrompt="1"/>
          </p:nvPr>
        </p:nvSpPr>
        <p:spPr>
          <a:xfrm>
            <a:off x="755254" y="4122422"/>
            <a:ext cx="1025088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6" name="Текст 34">
            <a:extLst>
              <a:ext uri="{FF2B5EF4-FFF2-40B4-BE49-F238E27FC236}">
                <a16:creationId xmlns:a16="http://schemas.microsoft.com/office/drawing/2014/main" id="{D6AE3055-8C73-43CD-A953-21E01D7954DC}"/>
              </a:ext>
            </a:extLst>
          </p:cNvPr>
          <p:cNvSpPr>
            <a:spLocks noGrp="1"/>
          </p:cNvSpPr>
          <p:nvPr>
            <p:ph type="body" sz="quarter" idx="20" hasCustomPrompt="1"/>
          </p:nvPr>
        </p:nvSpPr>
        <p:spPr>
          <a:xfrm>
            <a:off x="755254" y="4667561"/>
            <a:ext cx="10250880"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135188200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6 плашек">
    <p:spTree>
      <p:nvGrpSpPr>
        <p:cNvPr id="1" name=""/>
        <p:cNvGrpSpPr/>
        <p:nvPr/>
      </p:nvGrpSpPr>
      <p:grpSpPr>
        <a:xfrm>
          <a:off x="0" y="0"/>
          <a:ext cx="0" cy="0"/>
          <a:chOff x="0" y="0"/>
          <a:chExt cx="0" cy="0"/>
        </a:xfrm>
      </p:grpSpPr>
      <p:sp>
        <p:nvSpPr>
          <p:cNvPr id="15" name="Прямоугольник: скругленные углы 14">
            <a:extLst>
              <a:ext uri="{FF2B5EF4-FFF2-40B4-BE49-F238E27FC236}">
                <a16:creationId xmlns:a16="http://schemas.microsoft.com/office/drawing/2014/main" id="{AF2E4AE1-746D-4326-B237-7CC42E9F4B23}"/>
              </a:ext>
            </a:extLst>
          </p:cNvPr>
          <p:cNvSpPr/>
          <p:nvPr userDrawn="1"/>
        </p:nvSpPr>
        <p:spPr>
          <a:xfrm>
            <a:off x="570818" y="3733883"/>
            <a:ext cx="1106578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2" name="Прямоугольник: скругленные углы 11">
            <a:extLst>
              <a:ext uri="{FF2B5EF4-FFF2-40B4-BE49-F238E27FC236}">
                <a16:creationId xmlns:a16="http://schemas.microsoft.com/office/drawing/2014/main" id="{358C6B85-273C-4351-9F61-819B7277DF1F}"/>
              </a:ext>
            </a:extLst>
          </p:cNvPr>
          <p:cNvSpPr/>
          <p:nvPr userDrawn="1"/>
        </p:nvSpPr>
        <p:spPr>
          <a:xfrm>
            <a:off x="563566" y="1308646"/>
            <a:ext cx="11065788" cy="2136456"/>
          </a:xfrm>
          <a:prstGeom prst="roundRect">
            <a:avLst>
              <a:gd name="adj" fmla="val 2384"/>
            </a:avLst>
          </a:prstGeom>
          <a:solidFill>
            <a:schemeClr val="accent2"/>
          </a:solidFill>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5D651E0E-8617-4A6D-A629-607CB6B72BE0}"/>
              </a:ext>
            </a:extLst>
          </p:cNvPr>
          <p:cNvSpPr>
            <a:spLocks noGrp="1"/>
          </p:cNvSpPr>
          <p:nvPr>
            <p:ph type="ctrTitle"/>
          </p:nvPr>
        </p:nvSpPr>
        <p:spPr>
          <a:xfrm>
            <a:off x="474977" y="283369"/>
            <a:ext cx="9144000" cy="835738"/>
          </a:xfrm>
        </p:spPr>
        <p:txBody>
          <a:bodyPr anchor="b">
            <a:normAutofit/>
          </a:bodyPr>
          <a:lstStyle>
            <a:lvl1pPr algn="l">
              <a:defRPr sz="1600"/>
            </a:lvl1pPr>
          </a:lstStyle>
          <a:p>
            <a:r>
              <a:rPr lang="ru-RU" dirty="0"/>
              <a:t>Образец заголовка</a:t>
            </a:r>
          </a:p>
        </p:txBody>
      </p:sp>
      <p:pic>
        <p:nvPicPr>
          <p:cNvPr id="21" name="Рисунок 20">
            <a:extLst>
              <a:ext uri="{FF2B5EF4-FFF2-40B4-BE49-F238E27FC236}">
                <a16:creationId xmlns:a16="http://schemas.microsoft.com/office/drawing/2014/main" id="{8BB4DC02-07CB-4393-9FAB-2E6F3DCE03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0987" y="566738"/>
            <a:ext cx="518367" cy="511968"/>
          </a:xfrm>
          <a:prstGeom prst="rect">
            <a:avLst/>
          </a:prstGeom>
        </p:spPr>
      </p:pic>
      <p:sp>
        <p:nvSpPr>
          <p:cNvPr id="3" name="Дата 2">
            <a:extLst>
              <a:ext uri="{FF2B5EF4-FFF2-40B4-BE49-F238E27FC236}">
                <a16:creationId xmlns:a16="http://schemas.microsoft.com/office/drawing/2014/main" id="{658DD799-F940-4EBA-AB94-06639D6B1989}"/>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4584CD49-31B4-4801-AB9F-00136786449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840F8D-C16C-4240-A9B1-A8D557118467}"/>
              </a:ext>
            </a:extLst>
          </p:cNvPr>
          <p:cNvSpPr>
            <a:spLocks noGrp="1"/>
          </p:cNvSpPr>
          <p:nvPr>
            <p:ph type="sldNum" sz="quarter" idx="12"/>
          </p:nvPr>
        </p:nvSpPr>
        <p:spPr/>
        <p:txBody>
          <a:bodyPr/>
          <a:lstStyle/>
          <a:p>
            <a:fld id="{38B80C3A-AF8D-49A7-8294-52D1B8368172}" type="slidenum">
              <a:rPr lang="ru-RU" smtClean="0"/>
              <a:t>‹#›</a:t>
            </a:fld>
            <a:endParaRPr lang="ru-RU"/>
          </a:p>
        </p:txBody>
      </p:sp>
      <p:sp>
        <p:nvSpPr>
          <p:cNvPr id="18" name="Текст 34">
            <a:extLst>
              <a:ext uri="{FF2B5EF4-FFF2-40B4-BE49-F238E27FC236}">
                <a16:creationId xmlns:a16="http://schemas.microsoft.com/office/drawing/2014/main" id="{F06FA5CD-4BED-47CC-922F-13618E716750}"/>
              </a:ext>
            </a:extLst>
          </p:cNvPr>
          <p:cNvSpPr>
            <a:spLocks noGrp="1"/>
          </p:cNvSpPr>
          <p:nvPr>
            <p:ph type="body" sz="quarter" idx="13" hasCustomPrompt="1"/>
          </p:nvPr>
        </p:nvSpPr>
        <p:spPr>
          <a:xfrm>
            <a:off x="755254" y="1603343"/>
            <a:ext cx="1025088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19" name="Текст 34">
            <a:extLst>
              <a:ext uri="{FF2B5EF4-FFF2-40B4-BE49-F238E27FC236}">
                <a16:creationId xmlns:a16="http://schemas.microsoft.com/office/drawing/2014/main" id="{20D000B8-D575-4A39-806D-AA3436AF851F}"/>
              </a:ext>
            </a:extLst>
          </p:cNvPr>
          <p:cNvSpPr>
            <a:spLocks noGrp="1"/>
          </p:cNvSpPr>
          <p:nvPr>
            <p:ph type="body" sz="quarter" idx="14" hasCustomPrompt="1"/>
          </p:nvPr>
        </p:nvSpPr>
        <p:spPr>
          <a:xfrm>
            <a:off x="755254" y="2222695"/>
            <a:ext cx="10250880"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
        <p:nvSpPr>
          <p:cNvPr id="25" name="Текст 34">
            <a:extLst>
              <a:ext uri="{FF2B5EF4-FFF2-40B4-BE49-F238E27FC236}">
                <a16:creationId xmlns:a16="http://schemas.microsoft.com/office/drawing/2014/main" id="{7D42E90E-58D9-47A1-9E2F-F26DFBCCDA46}"/>
              </a:ext>
            </a:extLst>
          </p:cNvPr>
          <p:cNvSpPr>
            <a:spLocks noGrp="1"/>
          </p:cNvSpPr>
          <p:nvPr>
            <p:ph type="body" sz="quarter" idx="19" hasCustomPrompt="1"/>
          </p:nvPr>
        </p:nvSpPr>
        <p:spPr>
          <a:xfrm>
            <a:off x="755254" y="4122422"/>
            <a:ext cx="10250880" cy="355600"/>
          </a:xfrm>
        </p:spPr>
        <p:txBody>
          <a:bodyPr>
            <a:normAutofit/>
          </a:bodyPr>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Подзаголовок</a:t>
            </a:r>
          </a:p>
        </p:txBody>
      </p:sp>
      <p:sp>
        <p:nvSpPr>
          <p:cNvPr id="26" name="Текст 34">
            <a:extLst>
              <a:ext uri="{FF2B5EF4-FFF2-40B4-BE49-F238E27FC236}">
                <a16:creationId xmlns:a16="http://schemas.microsoft.com/office/drawing/2014/main" id="{D6AE3055-8C73-43CD-A953-21E01D7954DC}"/>
              </a:ext>
            </a:extLst>
          </p:cNvPr>
          <p:cNvSpPr>
            <a:spLocks noGrp="1"/>
          </p:cNvSpPr>
          <p:nvPr>
            <p:ph type="body" sz="quarter" idx="20" hasCustomPrompt="1"/>
          </p:nvPr>
        </p:nvSpPr>
        <p:spPr>
          <a:xfrm>
            <a:off x="755254" y="4667561"/>
            <a:ext cx="10250880" cy="958655"/>
          </a:xfrm>
        </p:spPr>
        <p:txBody>
          <a:bodyPr>
            <a:normAutofit/>
          </a:bodyPr>
          <a:lstStyle>
            <a:lvl1pPr marL="0" indent="0">
              <a:buNone/>
              <a:defRPr sz="1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Описание</a:t>
            </a:r>
          </a:p>
        </p:txBody>
      </p:sp>
    </p:spTree>
    <p:extLst>
      <p:ext uri="{BB962C8B-B14F-4D97-AF65-F5344CB8AC3E}">
        <p14:creationId xmlns:p14="http://schemas.microsoft.com/office/powerpoint/2010/main" val="21159838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25.sv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image" Target="../media/image24.png"/><Relationship Id="rId2" Type="http://schemas.openxmlformats.org/officeDocument/2006/relationships/slideLayout" Target="../slideLayouts/slideLayout9.xml"/><Relationship Id="rId16" Type="http://schemas.openxmlformats.org/officeDocument/2006/relationships/theme" Target="../theme/theme3.xml"/><Relationship Id="rId20" Type="http://schemas.openxmlformats.org/officeDocument/2006/relationships/image" Target="../media/image27.sv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26.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a:t>40</a:t>
            </a:r>
            <a:endParaRPr lang="ru-R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A55CC-94DF-4835-83C1-334038247865}" type="slidenum">
              <a:rPr lang="ru-RU" smtClean="0"/>
              <a:t>‹#›</a:t>
            </a:fld>
            <a:endParaRPr lang="ru-RU" dirty="0"/>
          </a:p>
        </p:txBody>
      </p:sp>
    </p:spTree>
    <p:extLst>
      <p:ext uri="{BB962C8B-B14F-4D97-AF65-F5344CB8AC3E}">
        <p14:creationId xmlns:p14="http://schemas.microsoft.com/office/powerpoint/2010/main" val="4010081411"/>
      </p:ext>
    </p:extLst>
  </p:cSld>
  <p:clrMap bg1="lt1" tx1="dk1" bg2="lt2" tx2="dk2" accent1="accent1" accent2="accent2" accent3="accent3" accent4="accent4" accent5="accent5" accent6="accent6" hlink="hlink" folHlink="folHlink"/>
  <p:sldLayoutIdLst>
    <p:sldLayoutId id="2147483697" r:id="rId1"/>
    <p:sldLayoutId id="2147483739" r:id="rId2"/>
    <p:sldLayoutId id="2147483709" r:id="rId3"/>
    <p:sldLayoutId id="2147483740" r:id="rId4"/>
    <p:sldLayoutId id="2147483722"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6A3DBE-A8AD-4C89-8D86-1A2F93E84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373F64F7-4F5E-40E8-BD6D-F98C5186A3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F11CCC8-123B-4C05-A28C-6B677FB9EE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a:t>40</a:t>
            </a:r>
            <a:endParaRPr lang="ru-RU" dirty="0"/>
          </a:p>
        </p:txBody>
      </p:sp>
      <p:sp>
        <p:nvSpPr>
          <p:cNvPr id="5" name="Нижний колонтитул 4">
            <a:extLst>
              <a:ext uri="{FF2B5EF4-FFF2-40B4-BE49-F238E27FC236}">
                <a16:creationId xmlns:a16="http://schemas.microsoft.com/office/drawing/2014/main" id="{252FE2F1-1B92-420E-A289-993E8B609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a:extLst>
              <a:ext uri="{FF2B5EF4-FFF2-40B4-BE49-F238E27FC236}">
                <a16:creationId xmlns:a16="http://schemas.microsoft.com/office/drawing/2014/main" id="{369B12A0-C336-4A61-B186-BE8BE48210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A6579-4B58-4374-94CF-CFC716157062}" type="slidenum">
              <a:rPr lang="ru-RU" smtClean="0"/>
              <a:t>‹#›</a:t>
            </a:fld>
            <a:endParaRPr lang="ru-RU"/>
          </a:p>
        </p:txBody>
      </p:sp>
    </p:spTree>
    <p:extLst>
      <p:ext uri="{BB962C8B-B14F-4D97-AF65-F5344CB8AC3E}">
        <p14:creationId xmlns:p14="http://schemas.microsoft.com/office/powerpoint/2010/main" val="947708282"/>
      </p:ext>
    </p:extLst>
  </p:cSld>
  <p:clrMap bg1="lt1" tx1="dk1" bg2="lt2" tx2="dk2" accent1="accent1" accent2="accent2" accent3="accent3" accent4="accent4" accent5="accent5" accent6="accent6" hlink="hlink" folHlink="folHlink"/>
  <p:sldLayoutIdLst>
    <p:sldLayoutId id="2147483724" r:id="rId1"/>
    <p:sldLayoutId id="2147483741"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2F44"/>
        </a:solidFill>
        <a:effectLst/>
      </p:bgPr>
    </p:bg>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B62FC5C5-5B4D-47F8-B4C2-4FA6714FCCF6}"/>
              </a:ext>
            </a:extLst>
          </p:cNvPr>
          <p:cNvSpPr/>
          <p:nvPr userDrawn="1"/>
        </p:nvSpPr>
        <p:spPr>
          <a:xfrm>
            <a:off x="285750" y="283369"/>
            <a:ext cx="11620502" cy="6291262"/>
          </a:xfrm>
          <a:prstGeom prst="roundRect">
            <a:avLst>
              <a:gd name="adj" fmla="val 886"/>
            </a:avLst>
          </a:prstGeom>
          <a:solidFill>
            <a:schemeClr val="bg1"/>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EFBC28C0-8E7E-48E3-A1FB-83AC1215F2DA}"/>
              </a:ext>
            </a:extLst>
          </p:cNvPr>
          <p:cNvSpPr>
            <a:spLocks noGrp="1"/>
          </p:cNvSpPr>
          <p:nvPr>
            <p:ph type="title"/>
          </p:nvPr>
        </p:nvSpPr>
        <p:spPr>
          <a:xfrm>
            <a:off x="474977" y="365126"/>
            <a:ext cx="10515600" cy="753982"/>
          </a:xfrm>
          <a:prstGeom prst="rect">
            <a:avLst/>
          </a:prstGeom>
        </p:spPr>
        <p:txBody>
          <a:bodyPr vert="horz" lIns="91440" tIns="45720" rIns="91440" bIns="45720" rtlCol="0" anchor="b">
            <a:normAutofit/>
          </a:bodyPr>
          <a:lstStyle/>
          <a:p>
            <a:r>
              <a:rPr lang="ru-RU" dirty="0"/>
              <a:t>Образец заголовка</a:t>
            </a:r>
          </a:p>
        </p:txBody>
      </p:sp>
      <p:sp>
        <p:nvSpPr>
          <p:cNvPr id="3" name="Текст 2">
            <a:extLst>
              <a:ext uri="{FF2B5EF4-FFF2-40B4-BE49-F238E27FC236}">
                <a16:creationId xmlns:a16="http://schemas.microsoft.com/office/drawing/2014/main" id="{4BD22062-D246-438F-B83B-C6E7851D5760}"/>
              </a:ext>
            </a:extLst>
          </p:cNvPr>
          <p:cNvSpPr>
            <a:spLocks noGrp="1"/>
          </p:cNvSpPr>
          <p:nvPr>
            <p:ph type="body" idx="1"/>
          </p:nvPr>
        </p:nvSpPr>
        <p:spPr>
          <a:xfrm>
            <a:off x="474977" y="1527142"/>
            <a:ext cx="10515600" cy="4649821"/>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0" name="Прямоугольник: скругленные углы 9">
            <a:extLst>
              <a:ext uri="{FF2B5EF4-FFF2-40B4-BE49-F238E27FC236}">
                <a16:creationId xmlns:a16="http://schemas.microsoft.com/office/drawing/2014/main" id="{22FD7EE5-AF49-4D3E-9080-02A2B0CA1A97}"/>
              </a:ext>
            </a:extLst>
          </p:cNvPr>
          <p:cNvSpPr/>
          <p:nvPr userDrawn="1"/>
        </p:nvSpPr>
        <p:spPr>
          <a:xfrm>
            <a:off x="285750" y="6191249"/>
            <a:ext cx="11620502" cy="383381"/>
          </a:xfrm>
          <a:prstGeom prst="roundRect">
            <a:avLst>
              <a:gd name="adj" fmla="val 13930"/>
            </a:avLst>
          </a:prstGeom>
          <a:solidFill>
            <a:schemeClr val="bg2">
              <a:alpha val="60000"/>
            </a:schemeClr>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sp>
        <p:nvSpPr>
          <p:cNvPr id="11" name="TextBox 10">
            <a:extLst>
              <a:ext uri="{FF2B5EF4-FFF2-40B4-BE49-F238E27FC236}">
                <a16:creationId xmlns:a16="http://schemas.microsoft.com/office/drawing/2014/main" id="{64842022-FF49-4866-B099-9BD32FE31613}"/>
              </a:ext>
            </a:extLst>
          </p:cNvPr>
          <p:cNvSpPr txBox="1"/>
          <p:nvPr userDrawn="1"/>
        </p:nvSpPr>
        <p:spPr>
          <a:xfrm>
            <a:off x="11322843" y="6275216"/>
            <a:ext cx="80958" cy="215444"/>
          </a:xfrm>
          <a:prstGeom prst="rect">
            <a:avLst/>
          </a:prstGeom>
          <a:noFill/>
        </p:spPr>
        <p:txBody>
          <a:bodyPr wrap="square" rtlCol="0" anchor="ctr">
            <a:spAutoFit/>
          </a:bodyPr>
          <a:lstStyle/>
          <a:p>
            <a:r>
              <a:rPr lang="ru-RU" sz="800" dirty="0">
                <a:solidFill>
                  <a:schemeClr val="tx1">
                    <a:alpha val="50000"/>
                  </a:schemeClr>
                </a:solidFill>
                <a:latin typeface="+mj-lt"/>
              </a:rPr>
              <a:t>/</a:t>
            </a:r>
          </a:p>
        </p:txBody>
      </p:sp>
      <p:cxnSp>
        <p:nvCxnSpPr>
          <p:cNvPr id="12" name="Прямая соединительная линия 11">
            <a:extLst>
              <a:ext uri="{FF2B5EF4-FFF2-40B4-BE49-F238E27FC236}">
                <a16:creationId xmlns:a16="http://schemas.microsoft.com/office/drawing/2014/main" id="{6BC9425E-8604-4F2F-BD4B-57DCEE32F3BE}"/>
              </a:ext>
            </a:extLst>
          </p:cNvPr>
          <p:cNvCxnSpPr/>
          <p:nvPr userDrawn="1"/>
        </p:nvCxnSpPr>
        <p:spPr>
          <a:xfrm>
            <a:off x="10893425" y="6191248"/>
            <a:ext cx="0" cy="3833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Рисунок 12">
            <a:extLst>
              <a:ext uri="{FF2B5EF4-FFF2-40B4-BE49-F238E27FC236}">
                <a16:creationId xmlns:a16="http://schemas.microsoft.com/office/drawing/2014/main" id="{06E9E6D4-F337-4E1F-B119-077A4B34F976}"/>
              </a:ext>
            </a:extLst>
          </p:cNvPr>
          <p:cNvPicPr>
            <a:picLocks noChangeAspect="1"/>
          </p:cNvPicPr>
          <p:nvPr userDrawn="1"/>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2522" y="6304356"/>
            <a:ext cx="157164" cy="157164"/>
          </a:xfrm>
          <a:prstGeom prst="rect">
            <a:avLst/>
          </a:prstGeom>
        </p:spPr>
      </p:pic>
      <p:sp>
        <p:nvSpPr>
          <p:cNvPr id="4" name="Дата 3">
            <a:extLst>
              <a:ext uri="{FF2B5EF4-FFF2-40B4-BE49-F238E27FC236}">
                <a16:creationId xmlns:a16="http://schemas.microsoft.com/office/drawing/2014/main" id="{9E595D22-84E3-43EC-9A12-A54E4F134242}"/>
              </a:ext>
            </a:extLst>
          </p:cNvPr>
          <p:cNvSpPr>
            <a:spLocks noGrp="1"/>
          </p:cNvSpPr>
          <p:nvPr>
            <p:ph type="dt" sz="half" idx="2"/>
          </p:nvPr>
        </p:nvSpPr>
        <p:spPr>
          <a:xfrm>
            <a:off x="11394279" y="6252962"/>
            <a:ext cx="460374" cy="259955"/>
          </a:xfrm>
          <a:prstGeom prst="rect">
            <a:avLst/>
          </a:prstGeom>
        </p:spPr>
        <p:txBody>
          <a:bodyPr vert="horz" lIns="91440" tIns="45720" rIns="91440" bIns="45720" rtlCol="0" anchor="ctr"/>
          <a:lstStyle>
            <a:lvl1pPr algn="l">
              <a:defRPr sz="800">
                <a:solidFill>
                  <a:schemeClr val="tx1">
                    <a:tint val="75000"/>
                  </a:schemeClr>
                </a:solidFill>
                <a:latin typeface="+mj-lt"/>
              </a:defRPr>
            </a:lvl1pPr>
          </a:lstStyle>
          <a:p>
            <a:r>
              <a:rPr lang="ru-RU"/>
              <a:t>40</a:t>
            </a:r>
            <a:endParaRPr lang="ru-RU" dirty="0"/>
          </a:p>
        </p:txBody>
      </p:sp>
      <p:sp>
        <p:nvSpPr>
          <p:cNvPr id="5" name="Нижний колонтитул 4">
            <a:extLst>
              <a:ext uri="{FF2B5EF4-FFF2-40B4-BE49-F238E27FC236}">
                <a16:creationId xmlns:a16="http://schemas.microsoft.com/office/drawing/2014/main" id="{133A0C43-973B-4987-ACAD-B59AA5AD0D5D}"/>
              </a:ext>
            </a:extLst>
          </p:cNvPr>
          <p:cNvSpPr>
            <a:spLocks noGrp="1"/>
          </p:cNvSpPr>
          <p:nvPr>
            <p:ph type="ftr" sz="quarter" idx="3"/>
          </p:nvPr>
        </p:nvSpPr>
        <p:spPr>
          <a:xfrm>
            <a:off x="730249" y="6252962"/>
            <a:ext cx="9817101" cy="259955"/>
          </a:xfrm>
          <a:prstGeom prst="rect">
            <a:avLst/>
          </a:prstGeom>
        </p:spPr>
        <p:txBody>
          <a:bodyPr vert="horz" lIns="91440" tIns="45720" rIns="91440" bIns="45720" rtlCol="0" anchor="ctr"/>
          <a:lstStyle>
            <a:lvl1pPr algn="l">
              <a:defRPr sz="800">
                <a:solidFill>
                  <a:schemeClr val="tx1">
                    <a:tint val="75000"/>
                  </a:schemeClr>
                </a:solidFill>
                <a:latin typeface="+mj-lt"/>
              </a:defRPr>
            </a:lvl1pPr>
          </a:lstStyle>
          <a:p>
            <a:endParaRPr lang="ru-RU" dirty="0"/>
          </a:p>
        </p:txBody>
      </p:sp>
      <p:sp>
        <p:nvSpPr>
          <p:cNvPr id="6" name="Номер слайда 5">
            <a:extLst>
              <a:ext uri="{FF2B5EF4-FFF2-40B4-BE49-F238E27FC236}">
                <a16:creationId xmlns:a16="http://schemas.microsoft.com/office/drawing/2014/main" id="{917471F5-22B8-4783-B97A-F9EF989B66D9}"/>
              </a:ext>
            </a:extLst>
          </p:cNvPr>
          <p:cNvSpPr>
            <a:spLocks noGrp="1"/>
          </p:cNvSpPr>
          <p:nvPr>
            <p:ph type="sldNum" sz="quarter" idx="4"/>
          </p:nvPr>
        </p:nvSpPr>
        <p:spPr>
          <a:xfrm>
            <a:off x="11006134" y="6252962"/>
            <a:ext cx="388145" cy="259955"/>
          </a:xfrm>
          <a:prstGeom prst="rect">
            <a:avLst/>
          </a:prstGeom>
        </p:spPr>
        <p:txBody>
          <a:bodyPr vert="horz" lIns="91440" tIns="45720" rIns="91440" bIns="45720" rtlCol="0" anchor="ctr"/>
          <a:lstStyle>
            <a:lvl1pPr algn="r">
              <a:defRPr sz="800">
                <a:solidFill>
                  <a:srgbClr val="000000"/>
                </a:solidFill>
                <a:latin typeface="+mj-lt"/>
              </a:defRPr>
            </a:lvl1pPr>
          </a:lstStyle>
          <a:p>
            <a:fld id="{38B80C3A-AF8D-49A7-8294-52D1B8368172}" type="slidenum">
              <a:rPr lang="ru-RU" smtClean="0"/>
              <a:pPr/>
              <a:t>‹#›</a:t>
            </a:fld>
            <a:endParaRPr lang="ru-RU" dirty="0"/>
          </a:p>
        </p:txBody>
      </p:sp>
      <p:pic>
        <p:nvPicPr>
          <p:cNvPr id="17" name="Рисунок 16">
            <a:extLst>
              <a:ext uri="{FF2B5EF4-FFF2-40B4-BE49-F238E27FC236}">
                <a16:creationId xmlns:a16="http://schemas.microsoft.com/office/drawing/2014/main" id="{A8D948D4-67CE-4C2A-8628-39C1F76ED1BD}"/>
              </a:ext>
            </a:extLst>
          </p:cNvPr>
          <p:cNvPicPr>
            <a:picLocks noChangeAspect="1"/>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10987" y="566738"/>
            <a:ext cx="518367" cy="511968"/>
          </a:xfrm>
          <a:prstGeom prst="rect">
            <a:avLst/>
          </a:prstGeom>
        </p:spPr>
      </p:pic>
    </p:spTree>
    <p:extLst>
      <p:ext uri="{BB962C8B-B14F-4D97-AF65-F5344CB8AC3E}">
        <p14:creationId xmlns:p14="http://schemas.microsoft.com/office/powerpoint/2010/main" val="38757823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37" r:id="rId3"/>
    <p:sldLayoutId id="2147483727" r:id="rId4"/>
    <p:sldLayoutId id="2147483748" r:id="rId5"/>
    <p:sldLayoutId id="2147483749" r:id="rId6"/>
    <p:sldLayoutId id="2147483750" r:id="rId7"/>
    <p:sldLayoutId id="2147483747" r:id="rId8"/>
    <p:sldLayoutId id="2147483751" r:id="rId9"/>
    <p:sldLayoutId id="2147483726" r:id="rId10"/>
    <p:sldLayoutId id="2147483744" r:id="rId11"/>
    <p:sldLayoutId id="2147483746" r:id="rId12"/>
    <p:sldLayoutId id="2147483743" r:id="rId13"/>
    <p:sldLayoutId id="2147483745" r:id="rId14"/>
    <p:sldLayoutId id="2147483742" r:id="rId15"/>
  </p:sldLayoutIdLst>
  <p:hf hdr="0"/>
  <p:txStyles>
    <p:titleStyle>
      <a:lvl1pPr algn="l" defTabSz="914400" rtl="0" eaLnBrk="1" latinLnBrk="0" hangingPunct="1">
        <a:lnSpc>
          <a:spcPct val="90000"/>
        </a:lnSpc>
        <a:spcBef>
          <a:spcPct val="0"/>
        </a:spcBef>
        <a:buNone/>
        <a:defRPr sz="1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leaps.analyttica.com/home" TargetMode="External"/><Relationship Id="rId7" Type="http://schemas.openxmlformats.org/officeDocument/2006/relationships/image" Target="../media/image35.png"/><Relationship Id="rId2" Type="http://schemas.openxmlformats.org/officeDocument/2006/relationships/hyperlink" Target="https://www.kaggle.com/datasets/sakshigoyal7/credit-card-customers/data" TargetMode="Externa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colab.research.google.com/drive/1g-QWuP7s7fCWNPbtxuYWN3SY7Ix1GTz9?usp=shari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AAFFA6-97F7-461B-A8B9-A8D63A5845EB}"/>
              </a:ext>
            </a:extLst>
          </p:cNvPr>
          <p:cNvSpPr>
            <a:spLocks noGrp="1"/>
          </p:cNvSpPr>
          <p:nvPr>
            <p:ph type="ctrTitle"/>
          </p:nvPr>
        </p:nvSpPr>
        <p:spPr>
          <a:xfrm>
            <a:off x="650276" y="2408235"/>
            <a:ext cx="5663437" cy="2387600"/>
          </a:xfrm>
        </p:spPr>
        <p:txBody>
          <a:bodyPr>
            <a:normAutofit/>
          </a:bodyPr>
          <a:lstStyle/>
          <a:p>
            <a:r>
              <a:rPr lang="ru-RU" sz="2400" dirty="0"/>
              <a:t>Разработка и тестирование приложения для оценки вероятности оттока клиентов </a:t>
            </a:r>
            <a:br>
              <a:rPr lang="ru-RU" sz="2400" dirty="0"/>
            </a:br>
            <a:r>
              <a:rPr lang="ru-RU" sz="2400" dirty="0"/>
              <a:t>с продукта Кредитная карта</a:t>
            </a:r>
          </a:p>
        </p:txBody>
      </p:sp>
      <p:sp>
        <p:nvSpPr>
          <p:cNvPr id="4" name="Текст 3">
            <a:extLst>
              <a:ext uri="{FF2B5EF4-FFF2-40B4-BE49-F238E27FC236}">
                <a16:creationId xmlns:a16="http://schemas.microsoft.com/office/drawing/2014/main" id="{4E44D62D-AE0D-4A7E-B882-D59E8473AE12}"/>
              </a:ext>
            </a:extLst>
          </p:cNvPr>
          <p:cNvSpPr>
            <a:spLocks noGrp="1"/>
          </p:cNvSpPr>
          <p:nvPr>
            <p:ph type="body" sz="quarter" idx="10"/>
          </p:nvPr>
        </p:nvSpPr>
        <p:spPr/>
        <p:txBody>
          <a:bodyPr/>
          <a:lstStyle/>
          <a:p>
            <a:r>
              <a:rPr lang="ru-RU" dirty="0"/>
              <a:t>Светлана Климова</a:t>
            </a:r>
          </a:p>
        </p:txBody>
      </p:sp>
      <p:sp>
        <p:nvSpPr>
          <p:cNvPr id="5" name="Текст 4">
            <a:extLst>
              <a:ext uri="{FF2B5EF4-FFF2-40B4-BE49-F238E27FC236}">
                <a16:creationId xmlns:a16="http://schemas.microsoft.com/office/drawing/2014/main" id="{B0769C87-7D89-44D9-B2A5-A29905079134}"/>
              </a:ext>
            </a:extLst>
          </p:cNvPr>
          <p:cNvSpPr>
            <a:spLocks noGrp="1"/>
          </p:cNvSpPr>
          <p:nvPr>
            <p:ph type="body" sz="quarter" idx="11"/>
          </p:nvPr>
        </p:nvSpPr>
        <p:spPr/>
        <p:txBody>
          <a:bodyPr/>
          <a:lstStyle/>
          <a:p>
            <a:r>
              <a:rPr lang="ru-RU" dirty="0"/>
              <a:t>2024</a:t>
            </a:r>
          </a:p>
        </p:txBody>
      </p:sp>
      <p:sp>
        <p:nvSpPr>
          <p:cNvPr id="6" name="Рисунок 5">
            <a:extLst>
              <a:ext uri="{FF2B5EF4-FFF2-40B4-BE49-F238E27FC236}">
                <a16:creationId xmlns:a16="http://schemas.microsoft.com/office/drawing/2014/main" id="{C20D9AC5-459A-47EA-8405-C2747C0327EF}"/>
              </a:ext>
            </a:extLst>
          </p:cNvPr>
          <p:cNvSpPr>
            <a:spLocks noGrp="1"/>
          </p:cNvSpPr>
          <p:nvPr>
            <p:ph type="pic" sz="quarter" idx="14"/>
          </p:nvPr>
        </p:nvSpPr>
        <p:spPr/>
      </p:sp>
      <p:sp>
        <p:nvSpPr>
          <p:cNvPr id="7" name="Рисунок 6">
            <a:extLst>
              <a:ext uri="{FF2B5EF4-FFF2-40B4-BE49-F238E27FC236}">
                <a16:creationId xmlns:a16="http://schemas.microsoft.com/office/drawing/2014/main" id="{F6869AA3-377B-4081-AE08-6CF0BB3CCFB7}"/>
              </a:ext>
            </a:extLst>
          </p:cNvPr>
          <p:cNvSpPr>
            <a:spLocks noGrp="1"/>
          </p:cNvSpPr>
          <p:nvPr>
            <p:ph type="pic" sz="quarter" idx="15"/>
          </p:nvPr>
        </p:nvSpPr>
        <p:spPr/>
      </p:sp>
    </p:spTree>
    <p:extLst>
      <p:ext uri="{BB962C8B-B14F-4D97-AF65-F5344CB8AC3E}">
        <p14:creationId xmlns:p14="http://schemas.microsoft.com/office/powerpoint/2010/main" val="202741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843AA-04BA-ED40-5924-63B390142C4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06683A-5E0D-76C0-5C94-FDA5FA934BA9}"/>
              </a:ext>
            </a:extLst>
          </p:cNvPr>
          <p:cNvSpPr>
            <a:spLocks noGrp="1"/>
          </p:cNvSpPr>
          <p:nvPr>
            <p:ph type="ctrTitle"/>
          </p:nvPr>
        </p:nvSpPr>
        <p:spPr>
          <a:xfrm>
            <a:off x="563565" y="396337"/>
            <a:ext cx="9505468" cy="508328"/>
          </a:xfrm>
        </p:spPr>
        <p:txBody>
          <a:bodyPr>
            <a:normAutofit/>
          </a:bodyPr>
          <a:lstStyle/>
          <a:p>
            <a:r>
              <a:rPr lang="ru-RU" sz="2400" b="1" dirty="0">
                <a:solidFill>
                  <a:schemeClr val="accent1">
                    <a:lumMod val="75000"/>
                  </a:schemeClr>
                </a:solidFill>
                <a:highlight>
                  <a:srgbClr val="FFFFFF"/>
                </a:highlight>
                <a:latin typeface="+mn-lt"/>
              </a:rPr>
              <a:t>Оценка метрик модели</a:t>
            </a:r>
          </a:p>
        </p:txBody>
      </p:sp>
      <p:sp>
        <p:nvSpPr>
          <p:cNvPr id="3" name="Дата 2">
            <a:extLst>
              <a:ext uri="{FF2B5EF4-FFF2-40B4-BE49-F238E27FC236}">
                <a16:creationId xmlns:a16="http://schemas.microsoft.com/office/drawing/2014/main" id="{C4A81B5C-D49F-05F3-4F8E-482F7465F7C8}"/>
              </a:ext>
            </a:extLst>
          </p:cNvPr>
          <p:cNvSpPr>
            <a:spLocks noGrp="1"/>
          </p:cNvSpPr>
          <p:nvPr>
            <p:ph type="dt" sz="half" idx="10"/>
          </p:nvPr>
        </p:nvSpPr>
        <p:spPr/>
        <p:txBody>
          <a:bodyPr/>
          <a:lstStyle/>
          <a:p>
            <a:r>
              <a:rPr lang="ru-RU"/>
              <a:t>40</a:t>
            </a:r>
            <a:endParaRPr lang="ru-RU" dirty="0"/>
          </a:p>
        </p:txBody>
      </p:sp>
      <p:sp>
        <p:nvSpPr>
          <p:cNvPr id="5" name="Номер слайда 4">
            <a:extLst>
              <a:ext uri="{FF2B5EF4-FFF2-40B4-BE49-F238E27FC236}">
                <a16:creationId xmlns:a16="http://schemas.microsoft.com/office/drawing/2014/main" id="{AD9D4984-F8BF-7CB1-6BD0-74195BB183D3}"/>
              </a:ext>
            </a:extLst>
          </p:cNvPr>
          <p:cNvSpPr>
            <a:spLocks noGrp="1"/>
          </p:cNvSpPr>
          <p:nvPr>
            <p:ph type="sldNum" sz="quarter" idx="12"/>
          </p:nvPr>
        </p:nvSpPr>
        <p:spPr/>
        <p:txBody>
          <a:bodyPr/>
          <a:lstStyle/>
          <a:p>
            <a:fld id="{38B80C3A-AF8D-49A7-8294-52D1B8368172}" type="slidenum">
              <a:rPr lang="ru-RU" smtClean="0"/>
              <a:t>10</a:t>
            </a:fld>
            <a:endParaRPr lang="ru-RU"/>
          </a:p>
        </p:txBody>
      </p:sp>
      <p:sp>
        <p:nvSpPr>
          <p:cNvPr id="9" name="Текст 6">
            <a:extLst>
              <a:ext uri="{FF2B5EF4-FFF2-40B4-BE49-F238E27FC236}">
                <a16:creationId xmlns:a16="http://schemas.microsoft.com/office/drawing/2014/main" id="{33BE380C-AE82-E736-ABD4-0DABE7B33195}"/>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sp>
        <p:nvSpPr>
          <p:cNvPr id="6" name="Прямоугольник 5">
            <a:extLst>
              <a:ext uri="{FF2B5EF4-FFF2-40B4-BE49-F238E27FC236}">
                <a16:creationId xmlns:a16="http://schemas.microsoft.com/office/drawing/2014/main" id="{F61DE72E-D93F-80C7-24A2-D10C18803179}"/>
              </a:ext>
            </a:extLst>
          </p:cNvPr>
          <p:cNvSpPr/>
          <p:nvPr/>
        </p:nvSpPr>
        <p:spPr>
          <a:xfrm>
            <a:off x="642115" y="1183332"/>
            <a:ext cx="11064870" cy="890017"/>
          </a:xfrm>
          <a:prstGeom prst="rect">
            <a:avLst/>
          </a:prstGeom>
          <a:solidFill>
            <a:schemeClr val="accent2"/>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7" name="Текст 6">
            <a:extLst>
              <a:ext uri="{FF2B5EF4-FFF2-40B4-BE49-F238E27FC236}">
                <a16:creationId xmlns:a16="http://schemas.microsoft.com/office/drawing/2014/main" id="{0BCF02D1-6DA7-2F73-20B9-E2F15708424C}"/>
              </a:ext>
            </a:extLst>
          </p:cNvPr>
          <p:cNvSpPr txBox="1">
            <a:spLocks/>
          </p:cNvSpPr>
          <p:nvPr/>
        </p:nvSpPr>
        <p:spPr>
          <a:xfrm>
            <a:off x="642115" y="1246230"/>
            <a:ext cx="10752164" cy="35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sz="1600" dirty="0"/>
              <a:t>Определение вероятности оттока клиентов представляет собой задачу бинарной  классификации. Целевая переменная предполагает выбор из 2 значений: действующий клиент или отток (покинул банк). </a:t>
            </a:r>
          </a:p>
          <a:p>
            <a:pPr marL="0" indent="0" algn="just">
              <a:buNone/>
            </a:pPr>
            <a:endParaRPr lang="ru-RU" sz="1600" dirty="0"/>
          </a:p>
          <a:p>
            <a:pPr marL="0" indent="0" algn="just">
              <a:buNone/>
            </a:pPr>
            <a:endParaRPr lang="ru-RU" sz="1600" dirty="0"/>
          </a:p>
          <a:p>
            <a:pPr marL="0" indent="0" algn="just">
              <a:buNone/>
            </a:pPr>
            <a:endParaRPr lang="ru-RU" sz="1600" dirty="0"/>
          </a:p>
        </p:txBody>
      </p:sp>
      <p:pic>
        <p:nvPicPr>
          <p:cNvPr id="12" name="Рисунок 11">
            <a:extLst>
              <a:ext uri="{FF2B5EF4-FFF2-40B4-BE49-F238E27FC236}">
                <a16:creationId xmlns:a16="http://schemas.microsoft.com/office/drawing/2014/main" id="{4EE2DD44-7539-E85C-FD47-1A350535EA34}"/>
              </a:ext>
            </a:extLst>
          </p:cNvPr>
          <p:cNvPicPr>
            <a:picLocks noChangeAspect="1"/>
          </p:cNvPicPr>
          <p:nvPr/>
        </p:nvPicPr>
        <p:blipFill>
          <a:blip r:embed="rId2"/>
          <a:stretch>
            <a:fillRect/>
          </a:stretch>
        </p:blipFill>
        <p:spPr>
          <a:xfrm>
            <a:off x="642115" y="2186681"/>
            <a:ext cx="4941748" cy="3086112"/>
          </a:xfrm>
          <a:prstGeom prst="rect">
            <a:avLst/>
          </a:prstGeom>
        </p:spPr>
      </p:pic>
      <p:sp>
        <p:nvSpPr>
          <p:cNvPr id="13" name="Прямоугольник: скругленные углы 12">
            <a:extLst>
              <a:ext uri="{FF2B5EF4-FFF2-40B4-BE49-F238E27FC236}">
                <a16:creationId xmlns:a16="http://schemas.microsoft.com/office/drawing/2014/main" id="{98A3C38F-0143-59F1-E66E-9951D804E96A}"/>
              </a:ext>
            </a:extLst>
          </p:cNvPr>
          <p:cNvSpPr/>
          <p:nvPr/>
        </p:nvSpPr>
        <p:spPr>
          <a:xfrm>
            <a:off x="5828852" y="2352015"/>
            <a:ext cx="5565427" cy="292077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14" name="Текст 6">
            <a:extLst>
              <a:ext uri="{FF2B5EF4-FFF2-40B4-BE49-F238E27FC236}">
                <a16:creationId xmlns:a16="http://schemas.microsoft.com/office/drawing/2014/main" id="{7555E03E-BAA0-33C8-0445-C4C6DA69D5DA}"/>
              </a:ext>
            </a:extLst>
          </p:cNvPr>
          <p:cNvSpPr txBox="1">
            <a:spLocks/>
          </p:cNvSpPr>
          <p:nvPr/>
        </p:nvSpPr>
        <p:spPr>
          <a:xfrm>
            <a:off x="6018197" y="3807555"/>
            <a:ext cx="5354837"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1500" b="1" dirty="0">
                <a:solidFill>
                  <a:schemeClr val="accent1">
                    <a:lumMod val="75000"/>
                  </a:schemeClr>
                </a:solidFill>
              </a:rPr>
              <a:t>Вывод: </a:t>
            </a:r>
            <a:r>
              <a:rPr lang="ru-RU" sz="1500" dirty="0"/>
              <a:t> </a:t>
            </a:r>
          </a:p>
          <a:p>
            <a:pPr algn="l"/>
            <a:r>
              <a:rPr lang="ru-RU" sz="1500" dirty="0">
                <a:solidFill>
                  <a:schemeClr val="tx1">
                    <a:lumMod val="85000"/>
                    <a:lumOff val="15000"/>
                  </a:schemeClr>
                </a:solidFill>
              </a:rPr>
              <a:t>Лучшие метрики у моделей градиентного </a:t>
            </a:r>
            <a:r>
              <a:rPr lang="ru-RU" sz="1500" dirty="0" err="1">
                <a:solidFill>
                  <a:schemeClr val="tx1">
                    <a:lumMod val="85000"/>
                    <a:lumOff val="15000"/>
                  </a:schemeClr>
                </a:solidFill>
              </a:rPr>
              <a:t>бустинга</a:t>
            </a:r>
            <a:r>
              <a:rPr lang="ru-RU" sz="1500" dirty="0">
                <a:solidFill>
                  <a:schemeClr val="tx1">
                    <a:lumMod val="85000"/>
                    <a:lumOff val="15000"/>
                  </a:schemeClr>
                </a:solidFill>
              </a:rPr>
              <a:t>: </a:t>
            </a:r>
            <a:r>
              <a:rPr lang="en-US" sz="1500" dirty="0">
                <a:solidFill>
                  <a:schemeClr val="tx1">
                    <a:lumMod val="85000"/>
                    <a:lumOff val="15000"/>
                  </a:schemeClr>
                </a:solidFill>
              </a:rPr>
              <a:t>CatBoostClassifier </a:t>
            </a:r>
            <a:r>
              <a:rPr lang="ru-RU" sz="1500" dirty="0">
                <a:solidFill>
                  <a:schemeClr val="tx1">
                    <a:lumMod val="85000"/>
                    <a:lumOff val="15000"/>
                  </a:schemeClr>
                </a:solidFill>
              </a:rPr>
              <a:t>и </a:t>
            </a:r>
            <a:r>
              <a:rPr lang="en-US" sz="1500" dirty="0" err="1">
                <a:solidFill>
                  <a:schemeClr val="tx1">
                    <a:lumMod val="85000"/>
                    <a:lumOff val="15000"/>
                  </a:schemeClr>
                </a:solidFill>
              </a:rPr>
              <a:t>XGBClassifier</a:t>
            </a:r>
            <a:endParaRPr lang="ru-RU" sz="1500" dirty="0">
              <a:solidFill>
                <a:schemeClr val="tx1">
                  <a:lumMod val="85000"/>
                  <a:lumOff val="15000"/>
                </a:schemeClr>
              </a:solidFill>
            </a:endParaRPr>
          </a:p>
        </p:txBody>
      </p:sp>
      <p:sp>
        <p:nvSpPr>
          <p:cNvPr id="15" name="Текст 6">
            <a:extLst>
              <a:ext uri="{FF2B5EF4-FFF2-40B4-BE49-F238E27FC236}">
                <a16:creationId xmlns:a16="http://schemas.microsoft.com/office/drawing/2014/main" id="{4FFF05E1-4F9B-5751-49F9-8B7644B17317}"/>
              </a:ext>
            </a:extLst>
          </p:cNvPr>
          <p:cNvSpPr txBox="1">
            <a:spLocks/>
          </p:cNvSpPr>
          <p:nvPr/>
        </p:nvSpPr>
        <p:spPr>
          <a:xfrm>
            <a:off x="6018197" y="2835378"/>
            <a:ext cx="5354837"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1500" b="1" dirty="0">
                <a:solidFill>
                  <a:schemeClr val="accent1">
                    <a:lumMod val="75000"/>
                  </a:schemeClr>
                </a:solidFill>
              </a:rPr>
              <a:t>Действия: </a:t>
            </a:r>
            <a:r>
              <a:rPr lang="ru-RU" sz="1500" dirty="0"/>
              <a:t> </a:t>
            </a:r>
          </a:p>
          <a:p>
            <a:pPr algn="l"/>
            <a:r>
              <a:rPr lang="ru-RU" sz="1500" dirty="0">
                <a:solidFill>
                  <a:schemeClr val="tx1">
                    <a:lumMod val="85000"/>
                    <a:lumOff val="15000"/>
                  </a:schemeClr>
                </a:solidFill>
              </a:rPr>
              <a:t>Обучим модели на тренировочной выборке, после чего посмотрим метрики качества моделей на тестовой выборке</a:t>
            </a:r>
          </a:p>
        </p:txBody>
      </p:sp>
    </p:spTree>
    <p:extLst>
      <p:ext uri="{BB962C8B-B14F-4D97-AF65-F5344CB8AC3E}">
        <p14:creationId xmlns:p14="http://schemas.microsoft.com/office/powerpoint/2010/main" val="552170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A5597-BDAE-78B1-938C-79CF4DDB8DE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5C92A8-FDA4-7D1D-93F4-2152C180B9D6}"/>
              </a:ext>
            </a:extLst>
          </p:cNvPr>
          <p:cNvSpPr>
            <a:spLocks noGrp="1"/>
          </p:cNvSpPr>
          <p:nvPr>
            <p:ph type="ctrTitle"/>
          </p:nvPr>
        </p:nvSpPr>
        <p:spPr>
          <a:xfrm>
            <a:off x="563565" y="533663"/>
            <a:ext cx="9505468" cy="508328"/>
          </a:xfrm>
        </p:spPr>
        <p:txBody>
          <a:bodyPr>
            <a:normAutofit/>
          </a:bodyPr>
          <a:lstStyle/>
          <a:p>
            <a:r>
              <a:rPr lang="ru-RU" sz="2400" b="1" dirty="0">
                <a:solidFill>
                  <a:schemeClr val="accent1">
                    <a:lumMod val="75000"/>
                  </a:schemeClr>
                </a:solidFill>
                <a:highlight>
                  <a:srgbClr val="FFFFFF"/>
                </a:highlight>
                <a:latin typeface="+mn-lt"/>
              </a:rPr>
              <a:t>Результат лучшей модели </a:t>
            </a:r>
            <a:r>
              <a:rPr lang="en-US" sz="2400" b="1" dirty="0">
                <a:solidFill>
                  <a:schemeClr val="accent1">
                    <a:lumMod val="75000"/>
                  </a:schemeClr>
                </a:solidFill>
                <a:highlight>
                  <a:srgbClr val="FFFFFF"/>
                </a:highlight>
                <a:latin typeface="+mn-lt"/>
              </a:rPr>
              <a:t>CatBoostClassifier (ROC Curve)</a:t>
            </a:r>
            <a:endParaRPr lang="ru-RU" sz="2400" b="1" dirty="0">
              <a:solidFill>
                <a:schemeClr val="accent1">
                  <a:lumMod val="75000"/>
                </a:schemeClr>
              </a:solidFill>
              <a:highlight>
                <a:srgbClr val="FFFFFF"/>
              </a:highlight>
              <a:latin typeface="+mn-lt"/>
            </a:endParaRPr>
          </a:p>
        </p:txBody>
      </p:sp>
      <p:sp>
        <p:nvSpPr>
          <p:cNvPr id="3" name="Дата 2">
            <a:extLst>
              <a:ext uri="{FF2B5EF4-FFF2-40B4-BE49-F238E27FC236}">
                <a16:creationId xmlns:a16="http://schemas.microsoft.com/office/drawing/2014/main" id="{BF7F5D48-A90C-F06F-100E-F8DA0CC88355}"/>
              </a:ext>
            </a:extLst>
          </p:cNvPr>
          <p:cNvSpPr>
            <a:spLocks noGrp="1"/>
          </p:cNvSpPr>
          <p:nvPr>
            <p:ph type="dt" sz="half" idx="10"/>
          </p:nvPr>
        </p:nvSpPr>
        <p:spPr/>
        <p:txBody>
          <a:bodyPr/>
          <a:lstStyle/>
          <a:p>
            <a:r>
              <a:rPr lang="ru-RU"/>
              <a:t>40</a:t>
            </a:r>
            <a:endParaRPr lang="ru-RU" dirty="0"/>
          </a:p>
        </p:txBody>
      </p:sp>
      <p:sp>
        <p:nvSpPr>
          <p:cNvPr id="5" name="Номер слайда 4">
            <a:extLst>
              <a:ext uri="{FF2B5EF4-FFF2-40B4-BE49-F238E27FC236}">
                <a16:creationId xmlns:a16="http://schemas.microsoft.com/office/drawing/2014/main" id="{BB95A1BF-72E1-1F6D-0CF0-DDFB7886E78C}"/>
              </a:ext>
            </a:extLst>
          </p:cNvPr>
          <p:cNvSpPr>
            <a:spLocks noGrp="1"/>
          </p:cNvSpPr>
          <p:nvPr>
            <p:ph type="sldNum" sz="quarter" idx="12"/>
          </p:nvPr>
        </p:nvSpPr>
        <p:spPr/>
        <p:txBody>
          <a:bodyPr/>
          <a:lstStyle/>
          <a:p>
            <a:fld id="{38B80C3A-AF8D-49A7-8294-52D1B8368172}" type="slidenum">
              <a:rPr lang="ru-RU" smtClean="0"/>
              <a:t>11</a:t>
            </a:fld>
            <a:endParaRPr lang="ru-RU"/>
          </a:p>
        </p:txBody>
      </p:sp>
      <p:sp>
        <p:nvSpPr>
          <p:cNvPr id="9" name="Текст 6">
            <a:extLst>
              <a:ext uri="{FF2B5EF4-FFF2-40B4-BE49-F238E27FC236}">
                <a16:creationId xmlns:a16="http://schemas.microsoft.com/office/drawing/2014/main" id="{4FB665F6-9C5A-5E79-DE1A-AA4BCF510B26}"/>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pic>
        <p:nvPicPr>
          <p:cNvPr id="7" name="Рисунок 6">
            <a:extLst>
              <a:ext uri="{FF2B5EF4-FFF2-40B4-BE49-F238E27FC236}">
                <a16:creationId xmlns:a16="http://schemas.microsoft.com/office/drawing/2014/main" id="{2396C50F-63C8-E55C-DF27-D02A2C58D702}"/>
              </a:ext>
            </a:extLst>
          </p:cNvPr>
          <p:cNvPicPr>
            <a:picLocks noChangeAspect="1"/>
          </p:cNvPicPr>
          <p:nvPr/>
        </p:nvPicPr>
        <p:blipFill>
          <a:blip r:embed="rId2"/>
          <a:stretch>
            <a:fillRect/>
          </a:stretch>
        </p:blipFill>
        <p:spPr>
          <a:xfrm>
            <a:off x="563565" y="1359562"/>
            <a:ext cx="5600700" cy="4295775"/>
          </a:xfrm>
          <a:prstGeom prst="rect">
            <a:avLst/>
          </a:prstGeom>
        </p:spPr>
      </p:pic>
      <p:sp>
        <p:nvSpPr>
          <p:cNvPr id="8" name="Прямоугольник: скругленные углы 7">
            <a:extLst>
              <a:ext uri="{FF2B5EF4-FFF2-40B4-BE49-F238E27FC236}">
                <a16:creationId xmlns:a16="http://schemas.microsoft.com/office/drawing/2014/main" id="{A83AEF61-2FDC-301A-CB66-734EE28C5130}"/>
              </a:ext>
            </a:extLst>
          </p:cNvPr>
          <p:cNvSpPr/>
          <p:nvPr/>
        </p:nvSpPr>
        <p:spPr>
          <a:xfrm>
            <a:off x="6096001" y="1537362"/>
            <a:ext cx="2441944" cy="360547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ru-RU" dirty="0">
                <a:solidFill>
                  <a:schemeClr val="tx1">
                    <a:lumMod val="85000"/>
                    <a:lumOff val="15000"/>
                  </a:schemeClr>
                </a:solidFill>
              </a:rPr>
              <a:t>Площадь </a:t>
            </a:r>
            <a:br>
              <a:rPr lang="ru-RU" dirty="0">
                <a:solidFill>
                  <a:schemeClr val="tx1">
                    <a:lumMod val="85000"/>
                    <a:lumOff val="15000"/>
                  </a:schemeClr>
                </a:solidFill>
              </a:rPr>
            </a:br>
            <a:r>
              <a:rPr lang="ru-RU" dirty="0">
                <a:solidFill>
                  <a:schemeClr val="tx1">
                    <a:lumMod val="85000"/>
                    <a:lumOff val="15000"/>
                  </a:schemeClr>
                </a:solidFill>
              </a:rPr>
              <a:t>под кривой </a:t>
            </a:r>
            <a:br>
              <a:rPr lang="ru-RU" dirty="0">
                <a:solidFill>
                  <a:schemeClr val="tx1">
                    <a:lumMod val="85000"/>
                    <a:lumOff val="15000"/>
                  </a:schemeClr>
                </a:solidFill>
              </a:rPr>
            </a:br>
            <a:r>
              <a:rPr lang="ru-RU" dirty="0">
                <a:solidFill>
                  <a:schemeClr val="tx1">
                    <a:lumMod val="85000"/>
                    <a:lumOff val="15000"/>
                  </a:schemeClr>
                </a:solidFill>
              </a:rPr>
              <a:t>на тестовых данных высокая - 96%</a:t>
            </a:r>
          </a:p>
        </p:txBody>
      </p:sp>
    </p:spTree>
    <p:extLst>
      <p:ext uri="{BB962C8B-B14F-4D97-AF65-F5344CB8AC3E}">
        <p14:creationId xmlns:p14="http://schemas.microsoft.com/office/powerpoint/2010/main" val="2054260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A1491-CAF3-FE77-FC54-B320F22AC7D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CD341-C47E-2889-CA44-CAACE8F3A0E2}"/>
              </a:ext>
            </a:extLst>
          </p:cNvPr>
          <p:cNvSpPr>
            <a:spLocks noGrp="1"/>
          </p:cNvSpPr>
          <p:nvPr>
            <p:ph type="ctrTitle"/>
          </p:nvPr>
        </p:nvSpPr>
        <p:spPr>
          <a:xfrm>
            <a:off x="563565" y="533663"/>
            <a:ext cx="9505468" cy="508328"/>
          </a:xfrm>
        </p:spPr>
        <p:txBody>
          <a:bodyPr>
            <a:normAutofit/>
          </a:bodyPr>
          <a:lstStyle/>
          <a:p>
            <a:r>
              <a:rPr lang="ru-RU" sz="2400" b="1" dirty="0">
                <a:solidFill>
                  <a:schemeClr val="accent1">
                    <a:lumMod val="75000"/>
                  </a:schemeClr>
                </a:solidFill>
                <a:highlight>
                  <a:srgbClr val="FFFFFF"/>
                </a:highlight>
                <a:latin typeface="+mn-lt"/>
              </a:rPr>
              <a:t>Влияние зависимых признаков на целевую переменную</a:t>
            </a:r>
          </a:p>
        </p:txBody>
      </p:sp>
      <p:sp>
        <p:nvSpPr>
          <p:cNvPr id="3" name="Дата 2">
            <a:extLst>
              <a:ext uri="{FF2B5EF4-FFF2-40B4-BE49-F238E27FC236}">
                <a16:creationId xmlns:a16="http://schemas.microsoft.com/office/drawing/2014/main" id="{2407A50F-56F4-8C02-BABD-6AC940069A71}"/>
              </a:ext>
            </a:extLst>
          </p:cNvPr>
          <p:cNvSpPr>
            <a:spLocks noGrp="1"/>
          </p:cNvSpPr>
          <p:nvPr>
            <p:ph type="dt" sz="half" idx="10"/>
          </p:nvPr>
        </p:nvSpPr>
        <p:spPr/>
        <p:txBody>
          <a:bodyPr/>
          <a:lstStyle/>
          <a:p>
            <a:r>
              <a:rPr lang="ru-RU"/>
              <a:t>40</a:t>
            </a:r>
            <a:endParaRPr lang="ru-RU" dirty="0"/>
          </a:p>
        </p:txBody>
      </p:sp>
      <p:sp>
        <p:nvSpPr>
          <p:cNvPr id="5" name="Номер слайда 4">
            <a:extLst>
              <a:ext uri="{FF2B5EF4-FFF2-40B4-BE49-F238E27FC236}">
                <a16:creationId xmlns:a16="http://schemas.microsoft.com/office/drawing/2014/main" id="{D0121133-0B4A-293A-BEE5-C412AD42E78A}"/>
              </a:ext>
            </a:extLst>
          </p:cNvPr>
          <p:cNvSpPr>
            <a:spLocks noGrp="1"/>
          </p:cNvSpPr>
          <p:nvPr>
            <p:ph type="sldNum" sz="quarter" idx="12"/>
          </p:nvPr>
        </p:nvSpPr>
        <p:spPr/>
        <p:txBody>
          <a:bodyPr/>
          <a:lstStyle/>
          <a:p>
            <a:fld id="{38B80C3A-AF8D-49A7-8294-52D1B8368172}" type="slidenum">
              <a:rPr lang="ru-RU" smtClean="0"/>
              <a:t>12</a:t>
            </a:fld>
            <a:endParaRPr lang="ru-RU"/>
          </a:p>
        </p:txBody>
      </p:sp>
      <p:sp>
        <p:nvSpPr>
          <p:cNvPr id="9" name="Текст 6">
            <a:extLst>
              <a:ext uri="{FF2B5EF4-FFF2-40B4-BE49-F238E27FC236}">
                <a16:creationId xmlns:a16="http://schemas.microsoft.com/office/drawing/2014/main" id="{AF1F4826-E9B3-E5F0-7764-914A80D39FA9}"/>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pic>
        <p:nvPicPr>
          <p:cNvPr id="16" name="Рисунок 15">
            <a:extLst>
              <a:ext uri="{FF2B5EF4-FFF2-40B4-BE49-F238E27FC236}">
                <a16:creationId xmlns:a16="http://schemas.microsoft.com/office/drawing/2014/main" id="{81D00DFB-354C-9237-24CF-AC40006820E5}"/>
              </a:ext>
            </a:extLst>
          </p:cNvPr>
          <p:cNvPicPr>
            <a:picLocks noChangeAspect="1"/>
          </p:cNvPicPr>
          <p:nvPr/>
        </p:nvPicPr>
        <p:blipFill>
          <a:blip r:embed="rId2"/>
          <a:stretch>
            <a:fillRect/>
          </a:stretch>
        </p:blipFill>
        <p:spPr>
          <a:xfrm>
            <a:off x="730249" y="1359562"/>
            <a:ext cx="5258005" cy="3814797"/>
          </a:xfrm>
          <a:prstGeom prst="rect">
            <a:avLst/>
          </a:prstGeom>
        </p:spPr>
      </p:pic>
      <p:pic>
        <p:nvPicPr>
          <p:cNvPr id="18" name="Рисунок 17">
            <a:extLst>
              <a:ext uri="{FF2B5EF4-FFF2-40B4-BE49-F238E27FC236}">
                <a16:creationId xmlns:a16="http://schemas.microsoft.com/office/drawing/2014/main" id="{4C7639EF-8583-5BA3-D29C-3776E13ED9AD}"/>
              </a:ext>
            </a:extLst>
          </p:cNvPr>
          <p:cNvPicPr>
            <a:picLocks noChangeAspect="1"/>
          </p:cNvPicPr>
          <p:nvPr/>
        </p:nvPicPr>
        <p:blipFill>
          <a:blip r:embed="rId3"/>
          <a:stretch>
            <a:fillRect/>
          </a:stretch>
        </p:blipFill>
        <p:spPr>
          <a:xfrm>
            <a:off x="6440574" y="1381472"/>
            <a:ext cx="4936266" cy="3761367"/>
          </a:xfrm>
          <a:prstGeom prst="rect">
            <a:avLst/>
          </a:prstGeom>
        </p:spPr>
      </p:pic>
    </p:spTree>
    <p:extLst>
      <p:ext uri="{BB962C8B-B14F-4D97-AF65-F5344CB8AC3E}">
        <p14:creationId xmlns:p14="http://schemas.microsoft.com/office/powerpoint/2010/main" val="394501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5EA6-0CB5-4253-D308-34AD708FCAE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8ED9-6342-B8A9-EB4A-7903F5DF8CEC}"/>
              </a:ext>
            </a:extLst>
          </p:cNvPr>
          <p:cNvSpPr>
            <a:spLocks noGrp="1"/>
          </p:cNvSpPr>
          <p:nvPr>
            <p:ph type="ctrTitle"/>
          </p:nvPr>
        </p:nvSpPr>
        <p:spPr>
          <a:xfrm>
            <a:off x="563565" y="512397"/>
            <a:ext cx="9505468" cy="508328"/>
          </a:xfrm>
        </p:spPr>
        <p:txBody>
          <a:bodyPr>
            <a:normAutofit/>
          </a:bodyPr>
          <a:lstStyle/>
          <a:p>
            <a:r>
              <a:rPr lang="ru-RU" sz="2400" b="1" dirty="0">
                <a:solidFill>
                  <a:schemeClr val="accent1">
                    <a:lumMod val="75000"/>
                  </a:schemeClr>
                </a:solidFill>
                <a:highlight>
                  <a:srgbClr val="FFFFFF"/>
                </a:highlight>
                <a:latin typeface="+mn-lt"/>
              </a:rPr>
              <a:t>Определение количества кластеров методом силуэта</a:t>
            </a:r>
          </a:p>
        </p:txBody>
      </p:sp>
      <p:sp>
        <p:nvSpPr>
          <p:cNvPr id="3" name="Дата 2">
            <a:extLst>
              <a:ext uri="{FF2B5EF4-FFF2-40B4-BE49-F238E27FC236}">
                <a16:creationId xmlns:a16="http://schemas.microsoft.com/office/drawing/2014/main" id="{47B3032E-53B7-58C2-7B0D-2EB9389157E0}"/>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C0A8FFF4-6016-6370-4588-17FA3216A3B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B878670-D3EE-1D4B-F837-C1F8E2670599}"/>
              </a:ext>
            </a:extLst>
          </p:cNvPr>
          <p:cNvSpPr>
            <a:spLocks noGrp="1"/>
          </p:cNvSpPr>
          <p:nvPr>
            <p:ph type="sldNum" sz="quarter" idx="12"/>
          </p:nvPr>
        </p:nvSpPr>
        <p:spPr/>
        <p:txBody>
          <a:bodyPr/>
          <a:lstStyle/>
          <a:p>
            <a:fld id="{38B80C3A-AF8D-49A7-8294-52D1B8368172}" type="slidenum">
              <a:rPr lang="ru-RU" smtClean="0"/>
              <a:t>13</a:t>
            </a:fld>
            <a:endParaRPr lang="ru-RU"/>
          </a:p>
        </p:txBody>
      </p:sp>
      <p:sp>
        <p:nvSpPr>
          <p:cNvPr id="9" name="Текст 6">
            <a:extLst>
              <a:ext uri="{FF2B5EF4-FFF2-40B4-BE49-F238E27FC236}">
                <a16:creationId xmlns:a16="http://schemas.microsoft.com/office/drawing/2014/main" id="{E8C0EFE7-5203-5A8F-3E63-0FD3FDA3586E}"/>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pic>
        <p:nvPicPr>
          <p:cNvPr id="7" name="Рисунок 6">
            <a:extLst>
              <a:ext uri="{FF2B5EF4-FFF2-40B4-BE49-F238E27FC236}">
                <a16:creationId xmlns:a16="http://schemas.microsoft.com/office/drawing/2014/main" id="{7F95A7BD-F76C-A93D-8A75-BD6057596FC8}"/>
              </a:ext>
            </a:extLst>
          </p:cNvPr>
          <p:cNvPicPr>
            <a:picLocks noChangeAspect="1"/>
          </p:cNvPicPr>
          <p:nvPr/>
        </p:nvPicPr>
        <p:blipFill>
          <a:blip r:embed="rId2"/>
          <a:stretch>
            <a:fillRect/>
          </a:stretch>
        </p:blipFill>
        <p:spPr>
          <a:xfrm>
            <a:off x="619125" y="1473566"/>
            <a:ext cx="10953750" cy="4695825"/>
          </a:xfrm>
          <a:prstGeom prst="rect">
            <a:avLst/>
          </a:prstGeom>
        </p:spPr>
      </p:pic>
      <p:sp>
        <p:nvSpPr>
          <p:cNvPr id="8" name="Прямоугольник 7">
            <a:extLst>
              <a:ext uri="{FF2B5EF4-FFF2-40B4-BE49-F238E27FC236}">
                <a16:creationId xmlns:a16="http://schemas.microsoft.com/office/drawing/2014/main" id="{DE30F3B0-5881-BC8C-417C-11B88094E1CC}"/>
              </a:ext>
            </a:extLst>
          </p:cNvPr>
          <p:cNvSpPr/>
          <p:nvPr/>
        </p:nvSpPr>
        <p:spPr>
          <a:xfrm>
            <a:off x="674685" y="1029866"/>
            <a:ext cx="10953750" cy="355600"/>
          </a:xfrm>
          <a:prstGeom prst="rect">
            <a:avLst/>
          </a:prstGeom>
          <a:solidFill>
            <a:schemeClr val="accent3"/>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0" name="Текст 6">
            <a:extLst>
              <a:ext uri="{FF2B5EF4-FFF2-40B4-BE49-F238E27FC236}">
                <a16:creationId xmlns:a16="http://schemas.microsoft.com/office/drawing/2014/main" id="{05144DE5-097D-4738-A4F4-AD6830ADFC9F}"/>
              </a:ext>
            </a:extLst>
          </p:cNvPr>
          <p:cNvSpPr txBox="1">
            <a:spLocks/>
          </p:cNvSpPr>
          <p:nvPr/>
        </p:nvSpPr>
        <p:spPr>
          <a:xfrm>
            <a:off x="730249" y="1066292"/>
            <a:ext cx="10752164" cy="35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sz="1600" dirty="0"/>
              <a:t>В данных целесообразно выделить 2 или 3 кластера (типа клиента)</a:t>
            </a:r>
          </a:p>
          <a:p>
            <a:pPr marL="0" indent="0" algn="just">
              <a:buNone/>
            </a:pPr>
            <a:endParaRPr lang="ru-RU" sz="1600" dirty="0"/>
          </a:p>
          <a:p>
            <a:pPr marL="0" indent="0" algn="just">
              <a:buNone/>
            </a:pPr>
            <a:endParaRPr lang="ru-RU" sz="1600" dirty="0"/>
          </a:p>
        </p:txBody>
      </p:sp>
    </p:spTree>
    <p:extLst>
      <p:ext uri="{BB962C8B-B14F-4D97-AF65-F5344CB8AC3E}">
        <p14:creationId xmlns:p14="http://schemas.microsoft.com/office/powerpoint/2010/main" val="30138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323A-E32D-E764-163A-C1C6517A4CA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1D311A-596B-3C09-8A3D-0E56FAF224B2}"/>
              </a:ext>
            </a:extLst>
          </p:cNvPr>
          <p:cNvSpPr>
            <a:spLocks noGrp="1"/>
          </p:cNvSpPr>
          <p:nvPr>
            <p:ph type="ctrTitle"/>
          </p:nvPr>
        </p:nvSpPr>
        <p:spPr>
          <a:xfrm>
            <a:off x="606097" y="427333"/>
            <a:ext cx="10271010" cy="593388"/>
          </a:xfrm>
        </p:spPr>
        <p:txBody>
          <a:bodyPr>
            <a:normAutofit fontScale="90000"/>
          </a:bodyPr>
          <a:lstStyle/>
          <a:p>
            <a:r>
              <a:rPr lang="ru-RU" sz="2400" b="1" dirty="0">
                <a:solidFill>
                  <a:schemeClr val="accent1">
                    <a:lumMod val="75000"/>
                  </a:schemeClr>
                </a:solidFill>
                <a:highlight>
                  <a:srgbClr val="FFFFFF"/>
                </a:highlight>
                <a:latin typeface="+mn-lt"/>
              </a:rPr>
              <a:t>Приложение </a:t>
            </a:r>
            <a:r>
              <a:rPr lang="en-US" sz="2400" b="1" dirty="0">
                <a:solidFill>
                  <a:schemeClr val="accent1">
                    <a:lumMod val="75000"/>
                  </a:schemeClr>
                </a:solidFill>
                <a:highlight>
                  <a:srgbClr val="FFFFFF"/>
                </a:highlight>
                <a:latin typeface="+mn-lt"/>
              </a:rPr>
              <a:t>Streamlit</a:t>
            </a:r>
            <a:r>
              <a:rPr lang="ru-RU" sz="2400" b="1" dirty="0">
                <a:solidFill>
                  <a:schemeClr val="accent1">
                    <a:lumMod val="75000"/>
                  </a:schemeClr>
                </a:solidFill>
                <a:highlight>
                  <a:srgbClr val="FFFFFF"/>
                </a:highlight>
                <a:latin typeface="+mn-lt"/>
              </a:rPr>
              <a:t> для оценки вероятности оттока клиентов</a:t>
            </a:r>
          </a:p>
        </p:txBody>
      </p:sp>
      <p:sp>
        <p:nvSpPr>
          <p:cNvPr id="3" name="Дата 2">
            <a:extLst>
              <a:ext uri="{FF2B5EF4-FFF2-40B4-BE49-F238E27FC236}">
                <a16:creationId xmlns:a16="http://schemas.microsoft.com/office/drawing/2014/main" id="{CC051D2D-F2A7-7AED-75D0-18E29BAD373E}"/>
              </a:ext>
            </a:extLst>
          </p:cNvPr>
          <p:cNvSpPr>
            <a:spLocks noGrp="1"/>
          </p:cNvSpPr>
          <p:nvPr>
            <p:ph type="dt" sz="half" idx="10"/>
          </p:nvPr>
        </p:nvSpPr>
        <p:spPr/>
        <p:txBody>
          <a:bodyPr/>
          <a:lstStyle/>
          <a:p>
            <a:r>
              <a:rPr lang="ru-RU"/>
              <a:t>40</a:t>
            </a:r>
            <a:endParaRPr lang="ru-RU" dirty="0"/>
          </a:p>
        </p:txBody>
      </p:sp>
      <p:sp>
        <p:nvSpPr>
          <p:cNvPr id="4" name="Нижний колонтитул 3">
            <a:extLst>
              <a:ext uri="{FF2B5EF4-FFF2-40B4-BE49-F238E27FC236}">
                <a16:creationId xmlns:a16="http://schemas.microsoft.com/office/drawing/2014/main" id="{C081D7AA-24AB-90B8-2EFB-74A8001229E8}"/>
              </a:ext>
            </a:extLst>
          </p:cNvPr>
          <p:cNvSpPr>
            <a:spLocks noGrp="1"/>
          </p:cNvSpPr>
          <p:nvPr>
            <p:ph type="ftr" sz="quarter" idx="11"/>
          </p:nvPr>
        </p:nvSpPr>
        <p:spPr/>
        <p:txBody>
          <a:bodyPr/>
          <a:lstStyle/>
          <a:p>
            <a:r>
              <a:rPr lang="ru-RU" dirty="0">
                <a:solidFill>
                  <a:schemeClr val="tx2">
                    <a:lumMod val="75000"/>
                  </a:schemeClr>
                </a:solidFill>
              </a:rPr>
              <a:t>Ссылка на приложение: </a:t>
            </a:r>
            <a:r>
              <a:rPr lang="en-US" dirty="0">
                <a:solidFill>
                  <a:schemeClr val="tx2">
                    <a:lumMod val="75000"/>
                  </a:schemeClr>
                </a:solidFill>
              </a:rPr>
              <a:t>https://churnapp-9cv7vrzy7ne4gybqpsw5te.streamlit.app/</a:t>
            </a:r>
          </a:p>
        </p:txBody>
      </p:sp>
      <p:sp>
        <p:nvSpPr>
          <p:cNvPr id="5" name="Номер слайда 4">
            <a:extLst>
              <a:ext uri="{FF2B5EF4-FFF2-40B4-BE49-F238E27FC236}">
                <a16:creationId xmlns:a16="http://schemas.microsoft.com/office/drawing/2014/main" id="{98EBDBD8-9633-1ACD-B00C-5B474E870DE6}"/>
              </a:ext>
            </a:extLst>
          </p:cNvPr>
          <p:cNvSpPr>
            <a:spLocks noGrp="1"/>
          </p:cNvSpPr>
          <p:nvPr>
            <p:ph type="sldNum" sz="quarter" idx="12"/>
          </p:nvPr>
        </p:nvSpPr>
        <p:spPr/>
        <p:txBody>
          <a:bodyPr/>
          <a:lstStyle/>
          <a:p>
            <a:fld id="{38B80C3A-AF8D-49A7-8294-52D1B8368172}" type="slidenum">
              <a:rPr lang="ru-RU" smtClean="0"/>
              <a:t>14</a:t>
            </a:fld>
            <a:endParaRPr lang="ru-RU"/>
          </a:p>
        </p:txBody>
      </p:sp>
      <p:sp>
        <p:nvSpPr>
          <p:cNvPr id="9" name="Текст 6">
            <a:extLst>
              <a:ext uri="{FF2B5EF4-FFF2-40B4-BE49-F238E27FC236}">
                <a16:creationId xmlns:a16="http://schemas.microsoft.com/office/drawing/2014/main" id="{E14EEE5C-0F7E-12D0-1553-6D00A85E7ABD}"/>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pic>
        <p:nvPicPr>
          <p:cNvPr id="11" name="Рисунок 10">
            <a:extLst>
              <a:ext uri="{FF2B5EF4-FFF2-40B4-BE49-F238E27FC236}">
                <a16:creationId xmlns:a16="http://schemas.microsoft.com/office/drawing/2014/main" id="{D50E6DE4-3B89-7DB4-79D0-16F1D0043F9B}"/>
              </a:ext>
            </a:extLst>
          </p:cNvPr>
          <p:cNvPicPr>
            <a:picLocks noChangeAspect="1"/>
          </p:cNvPicPr>
          <p:nvPr/>
        </p:nvPicPr>
        <p:blipFill>
          <a:blip r:embed="rId2"/>
          <a:stretch>
            <a:fillRect/>
          </a:stretch>
        </p:blipFill>
        <p:spPr>
          <a:xfrm>
            <a:off x="536189" y="1020721"/>
            <a:ext cx="10410825" cy="5105400"/>
          </a:xfrm>
          <a:prstGeom prst="rect">
            <a:avLst/>
          </a:prstGeom>
        </p:spPr>
      </p:pic>
    </p:spTree>
    <p:extLst>
      <p:ext uri="{BB962C8B-B14F-4D97-AF65-F5344CB8AC3E}">
        <p14:creationId xmlns:p14="http://schemas.microsoft.com/office/powerpoint/2010/main" val="35428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3"/>
          </p:nvPr>
        </p:nvSpPr>
        <p:spPr/>
        <p:txBody>
          <a:bodyPr/>
          <a:lstStyle/>
          <a:p>
            <a:r>
              <a:rPr lang="ru-RU" dirty="0"/>
              <a:t>8-965-196-21-87</a:t>
            </a:r>
          </a:p>
        </p:txBody>
      </p:sp>
      <p:sp>
        <p:nvSpPr>
          <p:cNvPr id="4" name="Рисунок 3"/>
          <p:cNvSpPr>
            <a:spLocks noGrp="1"/>
          </p:cNvSpPr>
          <p:nvPr>
            <p:ph type="pic" sz="quarter" idx="14"/>
          </p:nvPr>
        </p:nvSpPr>
        <p:spPr/>
      </p:sp>
      <p:sp>
        <p:nvSpPr>
          <p:cNvPr id="5" name="Рисунок 4"/>
          <p:cNvSpPr>
            <a:spLocks noGrp="1"/>
          </p:cNvSpPr>
          <p:nvPr>
            <p:ph type="pic" sz="quarter" idx="15"/>
          </p:nvPr>
        </p:nvSpPr>
        <p:spPr/>
      </p:sp>
      <p:sp>
        <p:nvSpPr>
          <p:cNvPr id="6" name="Рисунок 5"/>
          <p:cNvSpPr>
            <a:spLocks noGrp="1"/>
          </p:cNvSpPr>
          <p:nvPr>
            <p:ph type="pic" sz="quarter" idx="16"/>
          </p:nvPr>
        </p:nvSpPr>
        <p:spPr/>
      </p:sp>
      <p:sp>
        <p:nvSpPr>
          <p:cNvPr id="7" name="Текст 6"/>
          <p:cNvSpPr>
            <a:spLocks noGrp="1"/>
          </p:cNvSpPr>
          <p:nvPr>
            <p:ph type="body" sz="quarter" idx="17"/>
          </p:nvPr>
        </p:nvSpPr>
        <p:spPr/>
        <p:txBody>
          <a:bodyPr/>
          <a:lstStyle/>
          <a:p>
            <a:endParaRPr lang="ru-RU" dirty="0"/>
          </a:p>
        </p:txBody>
      </p:sp>
      <p:sp>
        <p:nvSpPr>
          <p:cNvPr id="8" name="Текст 7"/>
          <p:cNvSpPr>
            <a:spLocks noGrp="1"/>
          </p:cNvSpPr>
          <p:nvPr>
            <p:ph type="body" sz="quarter" idx="18"/>
          </p:nvPr>
        </p:nvSpPr>
        <p:spPr/>
        <p:txBody>
          <a:bodyPr/>
          <a:lstStyle/>
          <a:p>
            <a:r>
              <a:rPr lang="en-US" dirty="0"/>
              <a:t>skvl8777@yandex.ru</a:t>
            </a:r>
            <a:endParaRPr lang="ru-RU" dirty="0"/>
          </a:p>
        </p:txBody>
      </p:sp>
    </p:spTree>
    <p:extLst>
      <p:ext uri="{BB962C8B-B14F-4D97-AF65-F5344CB8AC3E}">
        <p14:creationId xmlns:p14="http://schemas.microsoft.com/office/powerpoint/2010/main" val="36818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61898" y="3429000"/>
            <a:ext cx="9244864" cy="1095545"/>
          </a:xfrm>
        </p:spPr>
        <p:txBody>
          <a:bodyPr/>
          <a:lstStyle/>
          <a:p>
            <a:r>
              <a:rPr lang="ru-RU" sz="1600" dirty="0">
                <a:solidFill>
                  <a:schemeClr val="tx1">
                    <a:lumMod val="75000"/>
                  </a:schemeClr>
                </a:solidFill>
              </a:rPr>
              <a:t>1. Цели проекта</a:t>
            </a:r>
            <a:br>
              <a:rPr lang="ru-RU" sz="1600" dirty="0">
                <a:solidFill>
                  <a:schemeClr val="tx1">
                    <a:lumMod val="75000"/>
                  </a:schemeClr>
                </a:solidFill>
              </a:rPr>
            </a:br>
            <a:r>
              <a:rPr lang="ru-RU" sz="1600" dirty="0">
                <a:solidFill>
                  <a:schemeClr val="tx1">
                    <a:lumMod val="75000"/>
                  </a:schemeClr>
                </a:solidFill>
              </a:rPr>
              <a:t>2. Ключевые результаты</a:t>
            </a:r>
            <a:br>
              <a:rPr lang="ru-RU" sz="1600" dirty="0">
                <a:solidFill>
                  <a:schemeClr val="tx1">
                    <a:lumMod val="75000"/>
                  </a:schemeClr>
                </a:solidFill>
              </a:rPr>
            </a:br>
            <a:r>
              <a:rPr lang="ru-RU" sz="1600" dirty="0">
                <a:solidFill>
                  <a:schemeClr val="tx1">
                    <a:lumMod val="75000"/>
                  </a:schemeClr>
                </a:solidFill>
              </a:rPr>
              <a:t>3. Данные и основная проблематика</a:t>
            </a:r>
            <a:br>
              <a:rPr lang="ru-RU" sz="1600" dirty="0">
                <a:solidFill>
                  <a:schemeClr val="tx1">
                    <a:lumMod val="75000"/>
                  </a:schemeClr>
                </a:solidFill>
              </a:rPr>
            </a:br>
            <a:r>
              <a:rPr lang="ru-RU" sz="1600" dirty="0">
                <a:solidFill>
                  <a:schemeClr val="tx1">
                    <a:lumMod val="75000"/>
                  </a:schemeClr>
                </a:solidFill>
              </a:rPr>
              <a:t>4. Обзор данных</a:t>
            </a:r>
            <a:br>
              <a:rPr lang="ru-RU" sz="1600" dirty="0">
                <a:solidFill>
                  <a:schemeClr val="tx1">
                    <a:lumMod val="75000"/>
                  </a:schemeClr>
                </a:solidFill>
              </a:rPr>
            </a:br>
            <a:r>
              <a:rPr lang="ru-RU" sz="1600" dirty="0">
                <a:solidFill>
                  <a:schemeClr val="tx1">
                    <a:lumMod val="75000"/>
                  </a:schemeClr>
                </a:solidFill>
              </a:rPr>
              <a:t>5. Инструменты для анализа данных</a:t>
            </a:r>
            <a:br>
              <a:rPr lang="ru-RU" sz="1600" dirty="0">
                <a:solidFill>
                  <a:schemeClr val="tx1">
                    <a:lumMod val="75000"/>
                  </a:schemeClr>
                </a:solidFill>
              </a:rPr>
            </a:br>
            <a:r>
              <a:rPr lang="ru-RU" sz="1600" dirty="0">
                <a:solidFill>
                  <a:schemeClr val="tx1">
                    <a:lumMod val="75000"/>
                  </a:schemeClr>
                </a:solidFill>
              </a:rPr>
              <a:t>6. Анализ признаков в датасете (</a:t>
            </a:r>
            <a:r>
              <a:rPr lang="en-US" sz="1600" dirty="0">
                <a:solidFill>
                  <a:schemeClr val="tx1">
                    <a:lumMod val="75000"/>
                  </a:schemeClr>
                </a:solidFill>
              </a:rPr>
              <a:t>EDA</a:t>
            </a:r>
            <a:r>
              <a:rPr lang="ru-RU" sz="1600" dirty="0">
                <a:solidFill>
                  <a:schemeClr val="tx1">
                    <a:lumMod val="75000"/>
                  </a:schemeClr>
                </a:solidFill>
              </a:rPr>
              <a:t>)</a:t>
            </a:r>
            <a:br>
              <a:rPr lang="en-US" sz="1600" dirty="0">
                <a:solidFill>
                  <a:schemeClr val="tx1">
                    <a:lumMod val="75000"/>
                  </a:schemeClr>
                </a:solidFill>
              </a:rPr>
            </a:br>
            <a:r>
              <a:rPr lang="ru-RU" sz="1600" dirty="0">
                <a:solidFill>
                  <a:schemeClr val="tx1">
                    <a:lumMod val="75000"/>
                  </a:schemeClr>
                </a:solidFill>
              </a:rPr>
              <a:t>7. Важность признаков – </a:t>
            </a:r>
            <a:r>
              <a:rPr lang="en-US" sz="1600" dirty="0">
                <a:solidFill>
                  <a:schemeClr val="tx1">
                    <a:lumMod val="75000"/>
                  </a:schemeClr>
                </a:solidFill>
              </a:rPr>
              <a:t>Feature Importance</a:t>
            </a:r>
            <a:r>
              <a:rPr lang="ru-RU" sz="1600" dirty="0">
                <a:solidFill>
                  <a:schemeClr val="tx1">
                    <a:lumMod val="75000"/>
                  </a:schemeClr>
                </a:solidFill>
              </a:rPr>
              <a:t> с помощью </a:t>
            </a:r>
            <a:r>
              <a:rPr lang="en-US" sz="1600" dirty="0">
                <a:solidFill>
                  <a:schemeClr val="tx1">
                    <a:lumMod val="75000"/>
                  </a:schemeClr>
                </a:solidFill>
              </a:rPr>
              <a:t>CatBoostClassifier</a:t>
            </a:r>
            <a:br>
              <a:rPr lang="en-US" sz="1600" dirty="0">
                <a:solidFill>
                  <a:schemeClr val="tx1">
                    <a:lumMod val="75000"/>
                  </a:schemeClr>
                </a:solidFill>
              </a:rPr>
            </a:br>
            <a:r>
              <a:rPr lang="en-US" sz="1600" dirty="0">
                <a:solidFill>
                  <a:schemeClr val="tx1">
                    <a:lumMod val="75000"/>
                  </a:schemeClr>
                </a:solidFill>
              </a:rPr>
              <a:t>8. </a:t>
            </a:r>
            <a:r>
              <a:rPr lang="ru-RU" sz="1600" dirty="0">
                <a:solidFill>
                  <a:schemeClr val="tx1">
                    <a:lumMod val="75000"/>
                  </a:schemeClr>
                </a:solidFill>
              </a:rPr>
              <a:t>Оценка метрик моделей</a:t>
            </a:r>
            <a:br>
              <a:rPr lang="ru-RU" sz="1600" dirty="0">
                <a:solidFill>
                  <a:schemeClr val="tx1">
                    <a:lumMod val="75000"/>
                  </a:schemeClr>
                </a:solidFill>
              </a:rPr>
            </a:br>
            <a:r>
              <a:rPr lang="ru-RU" sz="1600" dirty="0">
                <a:solidFill>
                  <a:schemeClr val="tx1">
                    <a:lumMod val="75000"/>
                  </a:schemeClr>
                </a:solidFill>
              </a:rPr>
              <a:t>9. Результат лучшей модели </a:t>
            </a:r>
            <a:r>
              <a:rPr lang="en-US" sz="1600" dirty="0">
                <a:solidFill>
                  <a:schemeClr val="tx1">
                    <a:lumMod val="75000"/>
                  </a:schemeClr>
                </a:solidFill>
              </a:rPr>
              <a:t>CatBoostClassifier (ROC CURVE)</a:t>
            </a:r>
            <a:br>
              <a:rPr lang="en-US" sz="1600" dirty="0">
                <a:solidFill>
                  <a:schemeClr val="tx1">
                    <a:lumMod val="75000"/>
                  </a:schemeClr>
                </a:solidFill>
              </a:rPr>
            </a:br>
            <a:r>
              <a:rPr lang="en-US" sz="1600" dirty="0">
                <a:solidFill>
                  <a:schemeClr val="tx1">
                    <a:lumMod val="75000"/>
                  </a:schemeClr>
                </a:solidFill>
              </a:rPr>
              <a:t>10. </a:t>
            </a:r>
            <a:r>
              <a:rPr lang="ru-RU" sz="1600" dirty="0">
                <a:solidFill>
                  <a:schemeClr val="tx1">
                    <a:lumMod val="75000"/>
                  </a:schemeClr>
                </a:solidFill>
              </a:rPr>
              <a:t>Влияние зависимых признаков на целевую переменную</a:t>
            </a:r>
            <a:br>
              <a:rPr lang="ru-RU" sz="1600" dirty="0">
                <a:solidFill>
                  <a:schemeClr val="tx1">
                    <a:lumMod val="75000"/>
                  </a:schemeClr>
                </a:solidFill>
              </a:rPr>
            </a:br>
            <a:r>
              <a:rPr lang="ru-RU" sz="1600" dirty="0">
                <a:solidFill>
                  <a:schemeClr val="tx1">
                    <a:lumMod val="75000"/>
                  </a:schemeClr>
                </a:solidFill>
              </a:rPr>
              <a:t>11.  Определение количества кластеров методом силуэта </a:t>
            </a:r>
            <a:br>
              <a:rPr lang="ru-RU" sz="1600" dirty="0">
                <a:solidFill>
                  <a:schemeClr val="tx1">
                    <a:lumMod val="75000"/>
                  </a:schemeClr>
                </a:solidFill>
              </a:rPr>
            </a:br>
            <a:r>
              <a:rPr lang="ru-RU" sz="1600" dirty="0">
                <a:solidFill>
                  <a:schemeClr val="tx1">
                    <a:lumMod val="75000"/>
                  </a:schemeClr>
                </a:solidFill>
              </a:rPr>
              <a:t>12. Приложение </a:t>
            </a:r>
            <a:r>
              <a:rPr lang="en-US" sz="1600" dirty="0">
                <a:solidFill>
                  <a:schemeClr val="tx1">
                    <a:lumMod val="75000"/>
                  </a:schemeClr>
                </a:solidFill>
              </a:rPr>
              <a:t>Streamlit </a:t>
            </a:r>
            <a:r>
              <a:rPr lang="ru-RU" sz="1600" dirty="0">
                <a:solidFill>
                  <a:schemeClr val="tx1">
                    <a:lumMod val="75000"/>
                  </a:schemeClr>
                </a:solidFill>
              </a:rPr>
              <a:t>для оценки вероятности оттока клиентов</a:t>
            </a:r>
            <a:br>
              <a:rPr lang="ru-RU" sz="1600" dirty="0">
                <a:solidFill>
                  <a:schemeClr val="tx1">
                    <a:lumMod val="75000"/>
                  </a:schemeClr>
                </a:solidFill>
              </a:rPr>
            </a:br>
            <a:endParaRPr lang="ru-RU" sz="1600" dirty="0">
              <a:solidFill>
                <a:schemeClr val="tx1">
                  <a:lumMod val="75000"/>
                </a:schemeClr>
              </a:solidFill>
            </a:endParaRPr>
          </a:p>
        </p:txBody>
      </p:sp>
      <p:sp>
        <p:nvSpPr>
          <p:cNvPr id="4" name="Заголовок 1">
            <a:extLst>
              <a:ext uri="{FF2B5EF4-FFF2-40B4-BE49-F238E27FC236}">
                <a16:creationId xmlns:a16="http://schemas.microsoft.com/office/drawing/2014/main" id="{93B5F983-5445-57D8-E670-013CC8CB33FE}"/>
              </a:ext>
            </a:extLst>
          </p:cNvPr>
          <p:cNvSpPr txBox="1">
            <a:spLocks/>
          </p:cNvSpPr>
          <p:nvPr/>
        </p:nvSpPr>
        <p:spPr>
          <a:xfrm>
            <a:off x="561898" y="1560390"/>
            <a:ext cx="9244864" cy="109554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a:lstStyle>
          <a:p>
            <a:r>
              <a:rPr lang="ru-RU" dirty="0"/>
              <a:t>Навигация:</a:t>
            </a:r>
            <a:br>
              <a:rPr lang="ru-RU" dirty="0"/>
            </a:br>
            <a:endParaRPr lang="ru-RU" dirty="0"/>
          </a:p>
        </p:txBody>
      </p:sp>
    </p:spTree>
    <p:extLst>
      <p:ext uri="{BB962C8B-B14F-4D97-AF65-F5344CB8AC3E}">
        <p14:creationId xmlns:p14="http://schemas.microsoft.com/office/powerpoint/2010/main" val="5796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скругленные углы 10">
            <a:extLst>
              <a:ext uri="{FF2B5EF4-FFF2-40B4-BE49-F238E27FC236}">
                <a16:creationId xmlns:a16="http://schemas.microsoft.com/office/drawing/2014/main" id="{BF9333E4-DA25-1118-48FC-3A7619615244}"/>
              </a:ext>
            </a:extLst>
          </p:cNvPr>
          <p:cNvSpPr/>
          <p:nvPr/>
        </p:nvSpPr>
        <p:spPr>
          <a:xfrm>
            <a:off x="490533" y="2786741"/>
            <a:ext cx="11130853" cy="30340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10" name="Прямоугольник: скругленные углы 9">
            <a:extLst>
              <a:ext uri="{FF2B5EF4-FFF2-40B4-BE49-F238E27FC236}">
                <a16:creationId xmlns:a16="http://schemas.microsoft.com/office/drawing/2014/main" id="{E5B3F2FD-4DBE-0C68-E616-3E563323F35B}"/>
              </a:ext>
            </a:extLst>
          </p:cNvPr>
          <p:cNvSpPr/>
          <p:nvPr/>
        </p:nvSpPr>
        <p:spPr>
          <a:xfrm>
            <a:off x="490533" y="1244009"/>
            <a:ext cx="11130853" cy="128473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p:txBody>
          <a:bodyPr>
            <a:normAutofit/>
          </a:bodyPr>
          <a:lstStyle/>
          <a:p>
            <a:r>
              <a:rPr lang="ru-RU" sz="2000" b="1" dirty="0">
                <a:solidFill>
                  <a:schemeClr val="accent1">
                    <a:lumMod val="75000"/>
                  </a:schemeClr>
                </a:solidFill>
                <a:highlight>
                  <a:srgbClr val="FFFFFF"/>
                </a:highlight>
              </a:rPr>
              <a:t>Цели проекта</a:t>
            </a:r>
          </a:p>
        </p:txBody>
      </p:sp>
      <p:sp>
        <p:nvSpPr>
          <p:cNvPr id="3" name="Дата 2"/>
          <p:cNvSpPr>
            <a:spLocks noGrp="1"/>
          </p:cNvSpPr>
          <p:nvPr>
            <p:ph type="dt" sz="half" idx="10"/>
          </p:nvPr>
        </p:nvSpPr>
        <p:spPr/>
        <p:txBody>
          <a:bodyPr/>
          <a:lstStyle/>
          <a:p>
            <a:r>
              <a:rPr lang="ru-RU"/>
              <a:t>40</a:t>
            </a:r>
          </a:p>
        </p:txBody>
      </p:sp>
      <p:sp>
        <p:nvSpPr>
          <p:cNvPr id="5" name="Номер слайда 4"/>
          <p:cNvSpPr>
            <a:spLocks noGrp="1"/>
          </p:cNvSpPr>
          <p:nvPr>
            <p:ph type="sldNum" sz="quarter" idx="12"/>
          </p:nvPr>
        </p:nvSpPr>
        <p:spPr/>
        <p:txBody>
          <a:bodyPr/>
          <a:lstStyle/>
          <a:p>
            <a:fld id="{38B80C3A-AF8D-49A7-8294-52D1B8368172}" type="slidenum">
              <a:rPr lang="ru-RU" smtClean="0"/>
              <a:t>3</a:t>
            </a:fld>
            <a:endParaRPr lang="ru-RU"/>
          </a:p>
        </p:txBody>
      </p:sp>
      <p:sp>
        <p:nvSpPr>
          <p:cNvPr id="6" name="Подзаголовок 5"/>
          <p:cNvSpPr>
            <a:spLocks noGrp="1"/>
          </p:cNvSpPr>
          <p:nvPr>
            <p:ph type="subTitle" idx="14"/>
          </p:nvPr>
        </p:nvSpPr>
        <p:spPr>
          <a:xfrm>
            <a:off x="481326" y="2873828"/>
            <a:ext cx="10524808" cy="3034053"/>
          </a:xfrm>
        </p:spPr>
        <p:txBody>
          <a:bodyPr/>
          <a:lstStyle/>
          <a:p>
            <a:r>
              <a:rPr lang="ru-RU" dirty="0"/>
              <a:t> </a:t>
            </a:r>
          </a:p>
        </p:txBody>
      </p:sp>
      <p:sp>
        <p:nvSpPr>
          <p:cNvPr id="7" name="Текст 6"/>
          <p:cNvSpPr>
            <a:spLocks noGrp="1"/>
          </p:cNvSpPr>
          <p:nvPr>
            <p:ph type="body" sz="quarter" idx="16"/>
          </p:nvPr>
        </p:nvSpPr>
        <p:spPr>
          <a:xfrm>
            <a:off x="684605" y="1373564"/>
            <a:ext cx="10709673" cy="355600"/>
          </a:xfrm>
        </p:spPr>
        <p:txBody>
          <a:bodyPr>
            <a:noAutofit/>
          </a:bodyPr>
          <a:lstStyle/>
          <a:p>
            <a:pPr algn="just"/>
            <a:r>
              <a:rPr lang="ru-RU" sz="2000" b="1" dirty="0">
                <a:solidFill>
                  <a:schemeClr val="accent1">
                    <a:lumMod val="75000"/>
                  </a:schemeClr>
                </a:solidFill>
              </a:rPr>
              <a:t>Цель</a:t>
            </a:r>
            <a:r>
              <a:rPr lang="ru-RU" dirty="0"/>
              <a:t> </a:t>
            </a:r>
          </a:p>
          <a:p>
            <a:pPr algn="just"/>
            <a:r>
              <a:rPr lang="ru-RU" dirty="0"/>
              <a:t>создание модели и веб-приложения для оценки вероятности оттока клиентов </a:t>
            </a:r>
            <a:br>
              <a:rPr lang="ru-RU" dirty="0"/>
            </a:br>
            <a:r>
              <a:rPr lang="ru-RU" dirty="0"/>
              <a:t>с продукта «Кредитная карта» и анализа факторов, влияющих на отток </a:t>
            </a:r>
          </a:p>
        </p:txBody>
      </p:sp>
      <p:sp>
        <p:nvSpPr>
          <p:cNvPr id="9" name="Текст 6">
            <a:extLst>
              <a:ext uri="{FF2B5EF4-FFF2-40B4-BE49-F238E27FC236}">
                <a16:creationId xmlns:a16="http://schemas.microsoft.com/office/drawing/2014/main" id="{B78D5487-6D49-592F-F561-B7E4BC037C75}"/>
              </a:ext>
            </a:extLst>
          </p:cNvPr>
          <p:cNvSpPr txBox="1">
            <a:spLocks/>
          </p:cNvSpPr>
          <p:nvPr/>
        </p:nvSpPr>
        <p:spPr>
          <a:xfrm>
            <a:off x="700163" y="3013162"/>
            <a:ext cx="10694115" cy="250513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200" b="1" dirty="0">
                <a:solidFill>
                  <a:schemeClr val="accent1">
                    <a:lumMod val="75000"/>
                  </a:schemeClr>
                </a:solidFill>
              </a:rPr>
              <a:t>Ценность</a:t>
            </a:r>
            <a:r>
              <a:rPr lang="ru-RU" sz="2000" b="1" dirty="0">
                <a:solidFill>
                  <a:schemeClr val="accent1">
                    <a:lumMod val="75000"/>
                  </a:schemeClr>
                </a:solidFill>
                <a:highlight>
                  <a:srgbClr val="FFFFFF"/>
                </a:highlight>
                <a:latin typeface="+mj-lt"/>
                <a:ea typeface="+mj-ea"/>
                <a:cs typeface="+mj-cs"/>
              </a:rPr>
              <a:t> </a:t>
            </a:r>
          </a:p>
          <a:p>
            <a:pPr algn="just"/>
            <a:r>
              <a:rPr lang="ru-RU" dirty="0"/>
              <a:t>Модель позволит:</a:t>
            </a:r>
          </a:p>
          <a:p>
            <a:pPr marL="285750" indent="-285750" algn="just">
              <a:buFont typeface="Wingdings" pitchFamily="2" charset="2"/>
              <a:buChar char="è"/>
            </a:pPr>
            <a:r>
              <a:rPr lang="ru-RU" i="1" dirty="0">
                <a:solidFill>
                  <a:schemeClr val="accent3">
                    <a:lumMod val="50000"/>
                  </a:schemeClr>
                </a:solidFill>
              </a:rPr>
              <a:t>отделу </a:t>
            </a:r>
            <a:r>
              <a:rPr lang="en-US" i="1" dirty="0">
                <a:solidFill>
                  <a:schemeClr val="accent3">
                    <a:lumMod val="50000"/>
                  </a:schemeClr>
                </a:solidFill>
              </a:rPr>
              <a:t>CRM </a:t>
            </a:r>
            <a:r>
              <a:rPr lang="ru-RU" dirty="0"/>
              <a:t>сегментировать клиентов: определить целевую для банка группу клиентов и клиентов, склонных к оттоку, для формирования предложений</a:t>
            </a:r>
            <a:r>
              <a:rPr lang="en-US" dirty="0"/>
              <a:t> </a:t>
            </a:r>
            <a:r>
              <a:rPr lang="ru-RU" dirty="0"/>
              <a:t>банковских продуктов и выбора оптимального канала коммуникации,</a:t>
            </a:r>
          </a:p>
          <a:p>
            <a:pPr marL="285750" indent="-285750" algn="just">
              <a:buFont typeface="Wingdings" pitchFamily="2" charset="2"/>
              <a:buChar char="è"/>
            </a:pPr>
            <a:r>
              <a:rPr lang="ru-RU" i="1" dirty="0">
                <a:solidFill>
                  <a:schemeClr val="accent3">
                    <a:lumMod val="50000"/>
                  </a:schemeClr>
                </a:solidFill>
              </a:rPr>
              <a:t>розничному бизнесу </a:t>
            </a:r>
            <a:r>
              <a:rPr lang="ru-RU" dirty="0"/>
              <a:t>спрогнозировать финансовый результат банка в рамках регулярной деятельности,</a:t>
            </a:r>
          </a:p>
          <a:p>
            <a:pPr marL="285750" indent="-285750" algn="just">
              <a:buFont typeface="Wingdings" pitchFamily="2" charset="2"/>
              <a:buChar char="è"/>
            </a:pPr>
            <a:r>
              <a:rPr lang="ru-RU" dirty="0"/>
              <a:t>создать новые конкурентные  продукты и сервисы, отвечающие потребностям целевой фокус группы и клиентов, склонных к оттоку.</a:t>
            </a:r>
          </a:p>
        </p:txBody>
      </p:sp>
    </p:spTree>
    <p:extLst>
      <p:ext uri="{BB962C8B-B14F-4D97-AF65-F5344CB8AC3E}">
        <p14:creationId xmlns:p14="http://schemas.microsoft.com/office/powerpoint/2010/main" val="291800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CCCDB-4519-03FB-B6D5-A5F9F4D4C4E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925BDD-3A3D-55A2-0AB2-92C73362C791}"/>
              </a:ext>
            </a:extLst>
          </p:cNvPr>
          <p:cNvSpPr>
            <a:spLocks noGrp="1"/>
          </p:cNvSpPr>
          <p:nvPr>
            <p:ph type="title"/>
          </p:nvPr>
        </p:nvSpPr>
        <p:spPr>
          <a:xfrm>
            <a:off x="490534" y="580610"/>
            <a:ext cx="10515600" cy="437295"/>
          </a:xfrm>
        </p:spPr>
        <p:txBody>
          <a:bodyPr>
            <a:normAutofit/>
          </a:bodyPr>
          <a:lstStyle/>
          <a:p>
            <a:r>
              <a:rPr lang="ru-RU" sz="2400" b="1" dirty="0">
                <a:solidFill>
                  <a:schemeClr val="accent1">
                    <a:lumMod val="75000"/>
                  </a:schemeClr>
                </a:solidFill>
                <a:highlight>
                  <a:srgbClr val="FFFFFF"/>
                </a:highlight>
                <a:latin typeface="+mn-lt"/>
              </a:rPr>
              <a:t>Ключевые результаты </a:t>
            </a:r>
          </a:p>
        </p:txBody>
      </p:sp>
      <p:sp>
        <p:nvSpPr>
          <p:cNvPr id="3" name="Дата 2">
            <a:extLst>
              <a:ext uri="{FF2B5EF4-FFF2-40B4-BE49-F238E27FC236}">
                <a16:creationId xmlns:a16="http://schemas.microsoft.com/office/drawing/2014/main" id="{D6BD37EE-CEB1-4554-FAAE-1D3B13CF5074}"/>
              </a:ext>
            </a:extLst>
          </p:cNvPr>
          <p:cNvSpPr>
            <a:spLocks noGrp="1"/>
          </p:cNvSpPr>
          <p:nvPr>
            <p:ph type="dt" sz="half" idx="10"/>
          </p:nvPr>
        </p:nvSpPr>
        <p:spPr/>
        <p:txBody>
          <a:bodyPr/>
          <a:lstStyle/>
          <a:p>
            <a:r>
              <a:rPr lang="ru-RU"/>
              <a:t>40</a:t>
            </a:r>
          </a:p>
        </p:txBody>
      </p:sp>
      <p:sp>
        <p:nvSpPr>
          <p:cNvPr id="5" name="Номер слайда 4">
            <a:extLst>
              <a:ext uri="{FF2B5EF4-FFF2-40B4-BE49-F238E27FC236}">
                <a16:creationId xmlns:a16="http://schemas.microsoft.com/office/drawing/2014/main" id="{B2240D6C-82F0-9898-B99D-0BA1DD4109F1}"/>
              </a:ext>
            </a:extLst>
          </p:cNvPr>
          <p:cNvSpPr>
            <a:spLocks noGrp="1"/>
          </p:cNvSpPr>
          <p:nvPr>
            <p:ph type="sldNum" sz="quarter" idx="12"/>
          </p:nvPr>
        </p:nvSpPr>
        <p:spPr/>
        <p:txBody>
          <a:bodyPr/>
          <a:lstStyle/>
          <a:p>
            <a:fld id="{38B80C3A-AF8D-49A7-8294-52D1B8368172}" type="slidenum">
              <a:rPr lang="ru-RU" smtClean="0"/>
              <a:t>4</a:t>
            </a:fld>
            <a:endParaRPr lang="ru-RU"/>
          </a:p>
        </p:txBody>
      </p:sp>
      <p:sp>
        <p:nvSpPr>
          <p:cNvPr id="7" name="Текст 6">
            <a:extLst>
              <a:ext uri="{FF2B5EF4-FFF2-40B4-BE49-F238E27FC236}">
                <a16:creationId xmlns:a16="http://schemas.microsoft.com/office/drawing/2014/main" id="{414D547D-5D87-53CD-2FCC-DBF89BE013BF}"/>
              </a:ext>
            </a:extLst>
          </p:cNvPr>
          <p:cNvSpPr>
            <a:spLocks noGrp="1"/>
          </p:cNvSpPr>
          <p:nvPr>
            <p:ph type="body" sz="quarter" idx="16"/>
          </p:nvPr>
        </p:nvSpPr>
        <p:spPr>
          <a:xfrm>
            <a:off x="1481006" y="1295767"/>
            <a:ext cx="10515600" cy="355600"/>
          </a:xfrm>
        </p:spPr>
        <p:txBody>
          <a:bodyPr>
            <a:noAutofit/>
          </a:bodyPr>
          <a:lstStyle/>
          <a:p>
            <a:r>
              <a:rPr lang="ru-RU" dirty="0"/>
              <a:t>Снижение оттока клиентов из активной базы </a:t>
            </a:r>
          </a:p>
        </p:txBody>
      </p:sp>
      <p:sp>
        <p:nvSpPr>
          <p:cNvPr id="8" name="Текст 6">
            <a:extLst>
              <a:ext uri="{FF2B5EF4-FFF2-40B4-BE49-F238E27FC236}">
                <a16:creationId xmlns:a16="http://schemas.microsoft.com/office/drawing/2014/main" id="{4B8C397C-E0E1-9061-2441-2338FA2F5E66}"/>
              </a:ext>
            </a:extLst>
          </p:cNvPr>
          <p:cNvSpPr txBox="1">
            <a:spLocks/>
          </p:cNvSpPr>
          <p:nvPr/>
        </p:nvSpPr>
        <p:spPr>
          <a:xfrm>
            <a:off x="1481006" y="2183081"/>
            <a:ext cx="10515600" cy="355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Рост активной клиентской базы и увеличение дохода на 1 клиента</a:t>
            </a:r>
          </a:p>
        </p:txBody>
      </p:sp>
      <p:sp>
        <p:nvSpPr>
          <p:cNvPr id="10" name="Текст 6">
            <a:extLst>
              <a:ext uri="{FF2B5EF4-FFF2-40B4-BE49-F238E27FC236}">
                <a16:creationId xmlns:a16="http://schemas.microsoft.com/office/drawing/2014/main" id="{C02CB23B-0FFF-DED4-0042-A162AE093146}"/>
              </a:ext>
            </a:extLst>
          </p:cNvPr>
          <p:cNvSpPr txBox="1">
            <a:spLocks/>
          </p:cNvSpPr>
          <p:nvPr/>
        </p:nvSpPr>
        <p:spPr>
          <a:xfrm>
            <a:off x="1481006" y="3152635"/>
            <a:ext cx="10515600" cy="355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Развитие клиентского профиля, анализ поведения клиента</a:t>
            </a:r>
          </a:p>
        </p:txBody>
      </p:sp>
      <p:sp>
        <p:nvSpPr>
          <p:cNvPr id="11" name="Текст 6">
            <a:extLst>
              <a:ext uri="{FF2B5EF4-FFF2-40B4-BE49-F238E27FC236}">
                <a16:creationId xmlns:a16="http://schemas.microsoft.com/office/drawing/2014/main" id="{4630C5DB-20F9-14D6-DF76-EE41ABEF1832}"/>
              </a:ext>
            </a:extLst>
          </p:cNvPr>
          <p:cNvSpPr txBox="1">
            <a:spLocks/>
          </p:cNvSpPr>
          <p:nvPr/>
        </p:nvSpPr>
        <p:spPr>
          <a:xfrm>
            <a:off x="1481006" y="4088844"/>
            <a:ext cx="10515600" cy="355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Клиентоцентричность, развитие каналов коммуникации с клиентом  </a:t>
            </a:r>
          </a:p>
        </p:txBody>
      </p:sp>
      <p:sp>
        <p:nvSpPr>
          <p:cNvPr id="14" name="Текст 6">
            <a:extLst>
              <a:ext uri="{FF2B5EF4-FFF2-40B4-BE49-F238E27FC236}">
                <a16:creationId xmlns:a16="http://schemas.microsoft.com/office/drawing/2014/main" id="{A07334E0-0352-4E0A-2FE0-166C78237500}"/>
              </a:ext>
            </a:extLst>
          </p:cNvPr>
          <p:cNvSpPr txBox="1">
            <a:spLocks/>
          </p:cNvSpPr>
          <p:nvPr/>
        </p:nvSpPr>
        <p:spPr>
          <a:xfrm>
            <a:off x="1481006" y="5047283"/>
            <a:ext cx="10515600" cy="3556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Реактивация клиентов из неактивной клиентской базы </a:t>
            </a:r>
          </a:p>
        </p:txBody>
      </p:sp>
      <p:pic>
        <p:nvPicPr>
          <p:cNvPr id="16" name="Рисунок 15">
            <a:extLst>
              <a:ext uri="{FF2B5EF4-FFF2-40B4-BE49-F238E27FC236}">
                <a16:creationId xmlns:a16="http://schemas.microsoft.com/office/drawing/2014/main" id="{4339B801-B05A-D177-A408-43F616CAEA15}"/>
              </a:ext>
            </a:extLst>
          </p:cNvPr>
          <p:cNvPicPr>
            <a:picLocks noChangeAspect="1"/>
          </p:cNvPicPr>
          <p:nvPr/>
        </p:nvPicPr>
        <p:blipFill>
          <a:blip r:embed="rId2"/>
          <a:stretch>
            <a:fillRect/>
          </a:stretch>
        </p:blipFill>
        <p:spPr>
          <a:xfrm>
            <a:off x="658403" y="4923428"/>
            <a:ext cx="425275" cy="425275"/>
          </a:xfrm>
          <a:prstGeom prst="rect">
            <a:avLst/>
          </a:prstGeom>
        </p:spPr>
      </p:pic>
      <p:pic>
        <p:nvPicPr>
          <p:cNvPr id="28" name="Рисунок 27">
            <a:extLst>
              <a:ext uri="{FF2B5EF4-FFF2-40B4-BE49-F238E27FC236}">
                <a16:creationId xmlns:a16="http://schemas.microsoft.com/office/drawing/2014/main" id="{3D3F2B71-1D5C-4665-29A6-AA39953730F3}"/>
              </a:ext>
            </a:extLst>
          </p:cNvPr>
          <p:cNvPicPr>
            <a:picLocks noChangeAspect="1"/>
          </p:cNvPicPr>
          <p:nvPr/>
        </p:nvPicPr>
        <p:blipFill>
          <a:blip r:embed="rId3"/>
          <a:stretch>
            <a:fillRect/>
          </a:stretch>
        </p:blipFill>
        <p:spPr>
          <a:xfrm>
            <a:off x="673689" y="1214072"/>
            <a:ext cx="437295" cy="437295"/>
          </a:xfrm>
          <a:prstGeom prst="rect">
            <a:avLst/>
          </a:prstGeom>
        </p:spPr>
      </p:pic>
      <p:pic>
        <p:nvPicPr>
          <p:cNvPr id="32" name="Рисунок 31">
            <a:extLst>
              <a:ext uri="{FF2B5EF4-FFF2-40B4-BE49-F238E27FC236}">
                <a16:creationId xmlns:a16="http://schemas.microsoft.com/office/drawing/2014/main" id="{376738B6-E3CC-624F-21F6-A561865B94D7}"/>
              </a:ext>
            </a:extLst>
          </p:cNvPr>
          <p:cNvPicPr>
            <a:picLocks noChangeAspect="1"/>
          </p:cNvPicPr>
          <p:nvPr/>
        </p:nvPicPr>
        <p:blipFill>
          <a:blip r:embed="rId4"/>
          <a:stretch>
            <a:fillRect/>
          </a:stretch>
        </p:blipFill>
        <p:spPr>
          <a:xfrm>
            <a:off x="635534" y="4006126"/>
            <a:ext cx="501584" cy="501584"/>
          </a:xfrm>
          <a:prstGeom prst="rect">
            <a:avLst/>
          </a:prstGeom>
        </p:spPr>
      </p:pic>
      <p:pic>
        <p:nvPicPr>
          <p:cNvPr id="36" name="Рисунок 35">
            <a:extLst>
              <a:ext uri="{FF2B5EF4-FFF2-40B4-BE49-F238E27FC236}">
                <a16:creationId xmlns:a16="http://schemas.microsoft.com/office/drawing/2014/main" id="{FE71BAB0-E64A-4020-D188-AF0E34CE6A89}"/>
              </a:ext>
            </a:extLst>
          </p:cNvPr>
          <p:cNvPicPr>
            <a:picLocks noChangeAspect="1"/>
          </p:cNvPicPr>
          <p:nvPr/>
        </p:nvPicPr>
        <p:blipFill>
          <a:blip r:embed="rId5"/>
          <a:stretch>
            <a:fillRect/>
          </a:stretch>
        </p:blipFill>
        <p:spPr>
          <a:xfrm>
            <a:off x="635534" y="3049243"/>
            <a:ext cx="448144" cy="448144"/>
          </a:xfrm>
          <a:prstGeom prst="rect">
            <a:avLst/>
          </a:prstGeom>
        </p:spPr>
      </p:pic>
      <p:pic>
        <p:nvPicPr>
          <p:cNvPr id="38" name="Рисунок 37">
            <a:extLst>
              <a:ext uri="{FF2B5EF4-FFF2-40B4-BE49-F238E27FC236}">
                <a16:creationId xmlns:a16="http://schemas.microsoft.com/office/drawing/2014/main" id="{EC57BA21-4B8A-012F-628A-5589751A3581}"/>
              </a:ext>
            </a:extLst>
          </p:cNvPr>
          <p:cNvPicPr>
            <a:picLocks noChangeAspect="1"/>
          </p:cNvPicPr>
          <p:nvPr/>
        </p:nvPicPr>
        <p:blipFill>
          <a:blip r:embed="rId6"/>
          <a:stretch>
            <a:fillRect/>
          </a:stretch>
        </p:blipFill>
        <p:spPr>
          <a:xfrm>
            <a:off x="673689" y="2036865"/>
            <a:ext cx="437295" cy="437295"/>
          </a:xfrm>
          <a:prstGeom prst="rect">
            <a:avLst/>
          </a:prstGeom>
        </p:spPr>
      </p:pic>
    </p:spTree>
    <p:extLst>
      <p:ext uri="{BB962C8B-B14F-4D97-AF65-F5344CB8AC3E}">
        <p14:creationId xmlns:p14="http://schemas.microsoft.com/office/powerpoint/2010/main" val="324957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3C95C4A7-92F3-9ADE-362D-C45803D18171}"/>
              </a:ext>
            </a:extLst>
          </p:cNvPr>
          <p:cNvSpPr/>
          <p:nvPr/>
        </p:nvSpPr>
        <p:spPr>
          <a:xfrm>
            <a:off x="606056" y="1159929"/>
            <a:ext cx="7895868" cy="2467260"/>
          </a:xfrm>
          <a:prstGeom prst="rect">
            <a:avLst/>
          </a:prstGeom>
          <a:solidFill>
            <a:schemeClr val="accent2"/>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 name="Заголовок 1"/>
          <p:cNvSpPr>
            <a:spLocks noGrp="1"/>
          </p:cNvSpPr>
          <p:nvPr>
            <p:ph type="ctrTitle"/>
          </p:nvPr>
        </p:nvSpPr>
        <p:spPr>
          <a:xfrm>
            <a:off x="506878" y="470862"/>
            <a:ext cx="9144000" cy="459888"/>
          </a:xfrm>
        </p:spPr>
        <p:txBody>
          <a:bodyPr/>
          <a:lstStyle/>
          <a:p>
            <a:r>
              <a:rPr lang="ru-RU" sz="2400" b="1" dirty="0">
                <a:solidFill>
                  <a:schemeClr val="accent1">
                    <a:lumMod val="75000"/>
                  </a:schemeClr>
                </a:solidFill>
                <a:highlight>
                  <a:srgbClr val="FFFFFF"/>
                </a:highlight>
                <a:latin typeface="+mn-lt"/>
              </a:rPr>
              <a:t>Данные и основная проблематика</a:t>
            </a:r>
          </a:p>
        </p:txBody>
      </p:sp>
      <p:sp>
        <p:nvSpPr>
          <p:cNvPr id="3" name="Дата 2"/>
          <p:cNvSpPr>
            <a:spLocks noGrp="1"/>
          </p:cNvSpPr>
          <p:nvPr>
            <p:ph type="dt" sz="half" idx="10"/>
          </p:nvPr>
        </p:nvSpPr>
        <p:spPr/>
        <p:txBody>
          <a:bodyPr/>
          <a:lstStyle/>
          <a:p>
            <a:r>
              <a:rPr lang="ru-RU"/>
              <a:t>40</a:t>
            </a:r>
            <a:endParaRPr lang="ru-RU" dirty="0"/>
          </a:p>
        </p:txBody>
      </p:sp>
      <p:sp>
        <p:nvSpPr>
          <p:cNvPr id="4" name="Нижний колонтитул 3"/>
          <p:cNvSpPr>
            <a:spLocks noGrp="1"/>
          </p:cNvSpPr>
          <p:nvPr>
            <p:ph type="ftr" sz="quarter" idx="11"/>
          </p:nvPr>
        </p:nvSpPr>
        <p:spPr/>
        <p:txBody>
          <a:bodyPr/>
          <a:lstStyle/>
          <a:p>
            <a:r>
              <a:rPr lang="ru-RU" dirty="0">
                <a:solidFill>
                  <a:schemeClr val="tx2">
                    <a:lumMod val="75000"/>
                  </a:schemeClr>
                </a:solidFill>
              </a:rPr>
              <a:t> *  Ссылка на репозиторий: </a:t>
            </a:r>
            <a:r>
              <a:rPr lang="en-US" dirty="0">
                <a:solidFill>
                  <a:schemeClr val="tx2">
                    <a:lumMod val="75000"/>
                  </a:schemeClr>
                </a:solidFill>
              </a:rPr>
              <a:t>https://github.com/Skvl7/Churn_app</a:t>
            </a:r>
            <a:endParaRPr lang="ru-RU" dirty="0">
              <a:solidFill>
                <a:schemeClr val="tx2">
                  <a:lumMod val="75000"/>
                </a:schemeClr>
              </a:solidFill>
            </a:endParaRPr>
          </a:p>
        </p:txBody>
      </p:sp>
      <p:sp>
        <p:nvSpPr>
          <p:cNvPr id="5" name="Номер слайда 4"/>
          <p:cNvSpPr>
            <a:spLocks noGrp="1"/>
          </p:cNvSpPr>
          <p:nvPr>
            <p:ph type="sldNum" sz="quarter" idx="12"/>
          </p:nvPr>
        </p:nvSpPr>
        <p:spPr/>
        <p:txBody>
          <a:bodyPr/>
          <a:lstStyle/>
          <a:p>
            <a:fld id="{38B80C3A-AF8D-49A7-8294-52D1B8368172}" type="slidenum">
              <a:rPr lang="ru-RU" smtClean="0"/>
              <a:t>5</a:t>
            </a:fld>
            <a:endParaRPr lang="ru-RU"/>
          </a:p>
        </p:txBody>
      </p:sp>
      <p:sp>
        <p:nvSpPr>
          <p:cNvPr id="7" name="Прямоугольник 6">
            <a:extLst>
              <a:ext uri="{FF2B5EF4-FFF2-40B4-BE49-F238E27FC236}">
                <a16:creationId xmlns:a16="http://schemas.microsoft.com/office/drawing/2014/main" id="{57120B3D-79FA-B242-9A46-4B183151070C}"/>
              </a:ext>
            </a:extLst>
          </p:cNvPr>
          <p:cNvSpPr/>
          <p:nvPr/>
        </p:nvSpPr>
        <p:spPr>
          <a:xfrm>
            <a:off x="620808" y="3807877"/>
            <a:ext cx="11004696" cy="2098436"/>
          </a:xfrm>
          <a:prstGeom prst="rect">
            <a:avLst/>
          </a:prstGeom>
          <a:solidFill>
            <a:schemeClr val="accent2"/>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8" name="Текст 6">
            <a:extLst>
              <a:ext uri="{FF2B5EF4-FFF2-40B4-BE49-F238E27FC236}">
                <a16:creationId xmlns:a16="http://schemas.microsoft.com/office/drawing/2014/main" id="{FBB423BB-B4DF-B76B-36AD-20C5AC7AE2D8}"/>
              </a:ext>
            </a:extLst>
          </p:cNvPr>
          <p:cNvSpPr txBox="1">
            <a:spLocks/>
          </p:cNvSpPr>
          <p:nvPr/>
        </p:nvSpPr>
        <p:spPr>
          <a:xfrm>
            <a:off x="684606" y="1183835"/>
            <a:ext cx="7817318" cy="35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b="1" dirty="0"/>
              <a:t>Данные</a:t>
            </a:r>
            <a:r>
              <a:rPr lang="ru-RU" dirty="0"/>
              <a:t> </a:t>
            </a:r>
          </a:p>
          <a:p>
            <a:pPr marL="0" indent="0" algn="just">
              <a:buNone/>
            </a:pPr>
            <a:r>
              <a:rPr lang="ru-RU" sz="1600" dirty="0"/>
              <a:t>База данных </a:t>
            </a:r>
            <a:r>
              <a:rPr lang="en-US" sz="1400" dirty="0">
                <a:solidFill>
                  <a:schemeClr val="accent6"/>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https://www.kaggle.com/datasets/sakshigoyal7/credit-card-customers/data</a:t>
            </a:r>
            <a:endParaRPr lang="ru-RU" sz="1400" dirty="0">
              <a:solidFill>
                <a:schemeClr val="accent6"/>
              </a:solidFill>
              <a:latin typeface="Times New Roman" panose="02020603050405020304" pitchFamily="18" charset="0"/>
              <a:cs typeface="Times New Roman" panose="02020603050405020304" pitchFamily="18" charset="0"/>
            </a:endParaRPr>
          </a:p>
          <a:p>
            <a:pPr marL="0" indent="0" algn="just">
              <a:buNone/>
            </a:pPr>
            <a:r>
              <a:rPr lang="ru-RU" sz="1600" dirty="0"/>
              <a:t>Исходный датасет </a:t>
            </a:r>
            <a:r>
              <a:rPr lang="en-US" sz="1400" dirty="0">
                <a:solidFill>
                  <a:schemeClr val="accent6"/>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https://leaps.analyttica.com/home</a:t>
            </a:r>
            <a:endParaRPr lang="ru-RU" sz="1400" dirty="0">
              <a:solidFill>
                <a:schemeClr val="accent6"/>
              </a:solidFill>
              <a:latin typeface="Times New Roman" panose="02020603050405020304" pitchFamily="18" charset="0"/>
              <a:cs typeface="Times New Roman" panose="02020603050405020304" pitchFamily="18" charset="0"/>
            </a:endParaRPr>
          </a:p>
          <a:p>
            <a:pPr marL="0" indent="0" algn="just">
              <a:buNone/>
            </a:pPr>
            <a:r>
              <a:rPr lang="ru-RU" sz="1600" dirty="0"/>
              <a:t>В базе данных представлена информация о более 10,000 клиентов (возраст, доход, семейный статус, лимит по кредитной карте, категория и другие признаки)</a:t>
            </a:r>
          </a:p>
          <a:p>
            <a:pPr marL="0" indent="0" algn="just">
              <a:buNone/>
            </a:pPr>
            <a:r>
              <a:rPr lang="ru-RU" sz="1600" dirty="0"/>
              <a:t>Ссылка на ноутбук с исследованием данных*: </a:t>
            </a:r>
          </a:p>
          <a:p>
            <a:pPr marL="0" indent="0" algn="just">
              <a:lnSpc>
                <a:spcPct val="100000"/>
              </a:lnSpc>
              <a:spcBef>
                <a:spcPts val="0"/>
              </a:spcBef>
              <a:buNone/>
            </a:pPr>
            <a:r>
              <a:rPr lang="en-US" sz="1400" dirty="0">
                <a:solidFill>
                  <a:schemeClr val="accent6"/>
                </a:solidFill>
                <a:latin typeface="Times New Roman" panose="02020603050405020304" pitchFamily="18" charset="0"/>
                <a:cs typeface="Times New Roman" panose="02020603050405020304" pitchFamily="18" charset="0"/>
                <a:hlinkClick r:id="rId4"/>
              </a:rPr>
              <a:t>https://colab.research.google.com/drive/1g-QWuP7s7fCWNPbtxuYWN3SY7Ix1GTz9?usp=sharing</a:t>
            </a:r>
            <a:endParaRPr lang="ru-RU" sz="1400" dirty="0">
              <a:solidFill>
                <a:schemeClr val="accent6"/>
              </a:solidFill>
              <a:latin typeface="Times New Roman" panose="02020603050405020304" pitchFamily="18" charset="0"/>
              <a:cs typeface="Times New Roman" panose="02020603050405020304" pitchFamily="18" charset="0"/>
            </a:endParaRPr>
          </a:p>
          <a:p>
            <a:pPr marL="0" indent="0" algn="just">
              <a:buNone/>
            </a:pPr>
            <a:endParaRPr lang="ru-RU" sz="1400" dirty="0">
              <a:solidFill>
                <a:schemeClr val="accent6"/>
              </a:solidFill>
              <a:latin typeface="Times New Roman" panose="02020603050405020304" pitchFamily="18" charset="0"/>
              <a:cs typeface="Times New Roman" panose="02020603050405020304" pitchFamily="18" charset="0"/>
            </a:endParaRPr>
          </a:p>
          <a:p>
            <a:pPr marL="0" indent="0" algn="just">
              <a:buNone/>
            </a:pPr>
            <a:endParaRPr lang="ru-RU" sz="1600" dirty="0"/>
          </a:p>
        </p:txBody>
      </p:sp>
      <p:sp>
        <p:nvSpPr>
          <p:cNvPr id="9" name="Текст 6">
            <a:extLst>
              <a:ext uri="{FF2B5EF4-FFF2-40B4-BE49-F238E27FC236}">
                <a16:creationId xmlns:a16="http://schemas.microsoft.com/office/drawing/2014/main" id="{CB79E260-4090-25EC-D9E0-7BF8A244F9B2}"/>
              </a:ext>
            </a:extLst>
          </p:cNvPr>
          <p:cNvSpPr txBox="1">
            <a:spLocks/>
          </p:cNvSpPr>
          <p:nvPr/>
        </p:nvSpPr>
        <p:spPr>
          <a:xfrm>
            <a:off x="730250" y="3973005"/>
            <a:ext cx="7286699" cy="35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b="1" dirty="0"/>
              <a:t>Проблематика</a:t>
            </a:r>
            <a:r>
              <a:rPr lang="ru-RU" dirty="0"/>
              <a:t> </a:t>
            </a:r>
          </a:p>
          <a:p>
            <a:pPr marL="0" indent="0" algn="just">
              <a:buNone/>
            </a:pPr>
            <a:r>
              <a:rPr lang="ru-RU" sz="1600" dirty="0"/>
              <a:t>       Несбалансированные классы: отток клиентов составляет менее 16%</a:t>
            </a:r>
            <a:endParaRPr lang="ru-RU" sz="1400" dirty="0">
              <a:solidFill>
                <a:schemeClr val="accent6"/>
              </a:solidFill>
              <a:latin typeface="Inter"/>
            </a:endParaRPr>
          </a:p>
          <a:p>
            <a:pPr marL="0" indent="0" algn="just">
              <a:lnSpc>
                <a:spcPct val="100000"/>
              </a:lnSpc>
              <a:spcBef>
                <a:spcPts val="600"/>
              </a:spcBef>
              <a:buNone/>
            </a:pPr>
            <a:r>
              <a:rPr lang="ru-RU" sz="1400" dirty="0">
                <a:solidFill>
                  <a:schemeClr val="bg2">
                    <a:lumMod val="25000"/>
                  </a:schemeClr>
                </a:solidFill>
              </a:rPr>
              <a:t>Для сбалансирования классов в модели применяется метод </a:t>
            </a:r>
            <a:r>
              <a:rPr lang="en-US" sz="1400" dirty="0">
                <a:solidFill>
                  <a:schemeClr val="bg2">
                    <a:lumMod val="25000"/>
                  </a:schemeClr>
                </a:solidFill>
              </a:rPr>
              <a:t>RandomOverSampler</a:t>
            </a:r>
            <a:r>
              <a:rPr lang="ru-RU" sz="1400" dirty="0">
                <a:solidFill>
                  <a:schemeClr val="bg2">
                    <a:lumMod val="25000"/>
                  </a:schemeClr>
                </a:solidFill>
              </a:rPr>
              <a:t> (дублирование объектов недостающего класса)</a:t>
            </a:r>
          </a:p>
          <a:p>
            <a:pPr marL="0" indent="0" algn="just">
              <a:buNone/>
            </a:pPr>
            <a:r>
              <a:rPr lang="ru-RU" sz="1400" dirty="0"/>
              <a:t>       </a:t>
            </a:r>
            <a:r>
              <a:rPr lang="ru-RU" sz="1600" dirty="0"/>
              <a:t>Потребность в регулярном обновлении данных</a:t>
            </a:r>
          </a:p>
        </p:txBody>
      </p:sp>
      <p:pic>
        <p:nvPicPr>
          <p:cNvPr id="11" name="Рисунок 10">
            <a:extLst>
              <a:ext uri="{FF2B5EF4-FFF2-40B4-BE49-F238E27FC236}">
                <a16:creationId xmlns:a16="http://schemas.microsoft.com/office/drawing/2014/main" id="{AA652607-973D-D7E9-20D1-A551792DD28A}"/>
              </a:ext>
            </a:extLst>
          </p:cNvPr>
          <p:cNvPicPr>
            <a:picLocks noChangeAspect="1"/>
          </p:cNvPicPr>
          <p:nvPr/>
        </p:nvPicPr>
        <p:blipFill>
          <a:blip r:embed="rId5"/>
          <a:stretch>
            <a:fillRect/>
          </a:stretch>
        </p:blipFill>
        <p:spPr>
          <a:xfrm>
            <a:off x="808075" y="4369426"/>
            <a:ext cx="265814" cy="265814"/>
          </a:xfrm>
          <a:prstGeom prst="rect">
            <a:avLst/>
          </a:prstGeom>
        </p:spPr>
      </p:pic>
      <p:pic>
        <p:nvPicPr>
          <p:cNvPr id="13" name="Рисунок 12">
            <a:extLst>
              <a:ext uri="{FF2B5EF4-FFF2-40B4-BE49-F238E27FC236}">
                <a16:creationId xmlns:a16="http://schemas.microsoft.com/office/drawing/2014/main" id="{C36FB0E8-EE61-7086-3D12-D6AEAEC91169}"/>
              </a:ext>
            </a:extLst>
          </p:cNvPr>
          <p:cNvPicPr>
            <a:picLocks noChangeAspect="1"/>
          </p:cNvPicPr>
          <p:nvPr/>
        </p:nvPicPr>
        <p:blipFill>
          <a:blip r:embed="rId6"/>
          <a:stretch>
            <a:fillRect/>
          </a:stretch>
        </p:blipFill>
        <p:spPr>
          <a:xfrm>
            <a:off x="8516110" y="3628845"/>
            <a:ext cx="3346016" cy="2298405"/>
          </a:xfrm>
          <a:prstGeom prst="rect">
            <a:avLst/>
          </a:prstGeom>
        </p:spPr>
      </p:pic>
      <p:pic>
        <p:nvPicPr>
          <p:cNvPr id="16" name="Рисунок 15">
            <a:extLst>
              <a:ext uri="{FF2B5EF4-FFF2-40B4-BE49-F238E27FC236}">
                <a16:creationId xmlns:a16="http://schemas.microsoft.com/office/drawing/2014/main" id="{11BF9B93-E76F-64AF-2A00-FD9F696912DB}"/>
              </a:ext>
            </a:extLst>
          </p:cNvPr>
          <p:cNvPicPr>
            <a:picLocks noChangeAspect="1"/>
          </p:cNvPicPr>
          <p:nvPr/>
        </p:nvPicPr>
        <p:blipFill>
          <a:blip r:embed="rId7"/>
          <a:stretch>
            <a:fillRect/>
          </a:stretch>
        </p:blipFill>
        <p:spPr>
          <a:xfrm>
            <a:off x="808075" y="5459811"/>
            <a:ext cx="265814" cy="265814"/>
          </a:xfrm>
          <a:prstGeom prst="rect">
            <a:avLst/>
          </a:prstGeom>
        </p:spPr>
      </p:pic>
      <p:pic>
        <p:nvPicPr>
          <p:cNvPr id="22" name="Рисунок 21">
            <a:extLst>
              <a:ext uri="{FF2B5EF4-FFF2-40B4-BE49-F238E27FC236}">
                <a16:creationId xmlns:a16="http://schemas.microsoft.com/office/drawing/2014/main" id="{CD1421BA-E166-F220-519A-BB2D9EF80033}"/>
              </a:ext>
            </a:extLst>
          </p:cNvPr>
          <p:cNvPicPr>
            <a:picLocks noChangeAspect="1"/>
          </p:cNvPicPr>
          <p:nvPr/>
        </p:nvPicPr>
        <p:blipFill>
          <a:blip r:embed="rId8"/>
          <a:stretch>
            <a:fillRect/>
          </a:stretch>
        </p:blipFill>
        <p:spPr>
          <a:xfrm>
            <a:off x="8559208" y="1297584"/>
            <a:ext cx="3283604" cy="2152682"/>
          </a:xfrm>
          <a:prstGeom prst="rect">
            <a:avLst/>
          </a:prstGeom>
        </p:spPr>
      </p:pic>
    </p:spTree>
    <p:extLst>
      <p:ext uri="{BB962C8B-B14F-4D97-AF65-F5344CB8AC3E}">
        <p14:creationId xmlns:p14="http://schemas.microsoft.com/office/powerpoint/2010/main" val="1093131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706B0-BBD1-F291-2340-58A05C839F2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68E4C9-65C2-5475-301E-C3C75137EDB7}"/>
              </a:ext>
            </a:extLst>
          </p:cNvPr>
          <p:cNvSpPr>
            <a:spLocks noGrp="1"/>
          </p:cNvSpPr>
          <p:nvPr>
            <p:ph type="ctrTitle"/>
          </p:nvPr>
        </p:nvSpPr>
        <p:spPr>
          <a:xfrm>
            <a:off x="559596" y="566206"/>
            <a:ext cx="9144000" cy="502419"/>
          </a:xfrm>
        </p:spPr>
        <p:txBody>
          <a:bodyPr/>
          <a:lstStyle/>
          <a:p>
            <a:r>
              <a:rPr lang="ru-RU" sz="2400" b="1" dirty="0">
                <a:solidFill>
                  <a:schemeClr val="accent1">
                    <a:lumMod val="75000"/>
                  </a:schemeClr>
                </a:solidFill>
                <a:highlight>
                  <a:srgbClr val="FFFFFF"/>
                </a:highlight>
                <a:latin typeface="+mn-lt"/>
              </a:rPr>
              <a:t>Обзор данных</a:t>
            </a:r>
          </a:p>
        </p:txBody>
      </p:sp>
      <p:sp>
        <p:nvSpPr>
          <p:cNvPr id="3" name="Дата 2">
            <a:extLst>
              <a:ext uri="{FF2B5EF4-FFF2-40B4-BE49-F238E27FC236}">
                <a16:creationId xmlns:a16="http://schemas.microsoft.com/office/drawing/2014/main" id="{9F3A179D-0E1B-E224-CCA9-5E2DA6E0132A}"/>
              </a:ext>
            </a:extLst>
          </p:cNvPr>
          <p:cNvSpPr>
            <a:spLocks noGrp="1"/>
          </p:cNvSpPr>
          <p:nvPr>
            <p:ph type="dt" sz="half" idx="10"/>
          </p:nvPr>
        </p:nvSpPr>
        <p:spPr/>
        <p:txBody>
          <a:bodyPr/>
          <a:lstStyle/>
          <a:p>
            <a:r>
              <a:rPr lang="ru-RU"/>
              <a:t>40</a:t>
            </a:r>
            <a:endParaRPr lang="ru-RU" dirty="0"/>
          </a:p>
        </p:txBody>
      </p:sp>
      <p:sp>
        <p:nvSpPr>
          <p:cNvPr id="5" name="Номер слайда 4">
            <a:extLst>
              <a:ext uri="{FF2B5EF4-FFF2-40B4-BE49-F238E27FC236}">
                <a16:creationId xmlns:a16="http://schemas.microsoft.com/office/drawing/2014/main" id="{CF9424A2-4BD9-6B33-5F23-890830EC8EFC}"/>
              </a:ext>
            </a:extLst>
          </p:cNvPr>
          <p:cNvSpPr>
            <a:spLocks noGrp="1"/>
          </p:cNvSpPr>
          <p:nvPr>
            <p:ph type="sldNum" sz="quarter" idx="12"/>
          </p:nvPr>
        </p:nvSpPr>
        <p:spPr/>
        <p:txBody>
          <a:bodyPr/>
          <a:lstStyle/>
          <a:p>
            <a:fld id="{38B80C3A-AF8D-49A7-8294-52D1B8368172}" type="slidenum">
              <a:rPr lang="ru-RU" smtClean="0"/>
              <a:t>6</a:t>
            </a:fld>
            <a:endParaRPr lang="ru-RU"/>
          </a:p>
        </p:txBody>
      </p:sp>
      <p:sp>
        <p:nvSpPr>
          <p:cNvPr id="9" name="Текст 6">
            <a:extLst>
              <a:ext uri="{FF2B5EF4-FFF2-40B4-BE49-F238E27FC236}">
                <a16:creationId xmlns:a16="http://schemas.microsoft.com/office/drawing/2014/main" id="{D6FBF1B5-9D39-960B-CA01-729A9B68AE48}"/>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pic>
        <p:nvPicPr>
          <p:cNvPr id="7" name="Рисунок 6">
            <a:extLst>
              <a:ext uri="{FF2B5EF4-FFF2-40B4-BE49-F238E27FC236}">
                <a16:creationId xmlns:a16="http://schemas.microsoft.com/office/drawing/2014/main" id="{DEA95E69-3D36-AD0D-DB44-74B168D4AF58}"/>
              </a:ext>
            </a:extLst>
          </p:cNvPr>
          <p:cNvPicPr>
            <a:picLocks noChangeAspect="1"/>
          </p:cNvPicPr>
          <p:nvPr/>
        </p:nvPicPr>
        <p:blipFill>
          <a:blip r:embed="rId2"/>
          <a:stretch>
            <a:fillRect/>
          </a:stretch>
        </p:blipFill>
        <p:spPr>
          <a:xfrm>
            <a:off x="531707" y="2044772"/>
            <a:ext cx="8739923" cy="3991260"/>
          </a:xfrm>
          <a:prstGeom prst="rect">
            <a:avLst/>
          </a:prstGeom>
        </p:spPr>
      </p:pic>
      <p:sp>
        <p:nvSpPr>
          <p:cNvPr id="8" name="Прямоугольник 7">
            <a:extLst>
              <a:ext uri="{FF2B5EF4-FFF2-40B4-BE49-F238E27FC236}">
                <a16:creationId xmlns:a16="http://schemas.microsoft.com/office/drawing/2014/main" id="{151BD9B3-594F-B277-17F2-A9B90CD77AA1}"/>
              </a:ext>
            </a:extLst>
          </p:cNvPr>
          <p:cNvSpPr/>
          <p:nvPr/>
        </p:nvSpPr>
        <p:spPr>
          <a:xfrm>
            <a:off x="559596" y="1115545"/>
            <a:ext cx="11064870" cy="890017"/>
          </a:xfrm>
          <a:prstGeom prst="rect">
            <a:avLst/>
          </a:prstGeom>
          <a:solidFill>
            <a:schemeClr val="accent2"/>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0" name="Текст 6">
            <a:extLst>
              <a:ext uri="{FF2B5EF4-FFF2-40B4-BE49-F238E27FC236}">
                <a16:creationId xmlns:a16="http://schemas.microsoft.com/office/drawing/2014/main" id="{5D117DE4-B90D-2330-296C-6CF97F51E28F}"/>
              </a:ext>
            </a:extLst>
          </p:cNvPr>
          <p:cNvSpPr txBox="1">
            <a:spLocks/>
          </p:cNvSpPr>
          <p:nvPr/>
        </p:nvSpPr>
        <p:spPr>
          <a:xfrm>
            <a:off x="642115" y="1246230"/>
            <a:ext cx="10752164" cy="35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sz="1600" dirty="0"/>
              <a:t>В датасете отсутствуют пропущенные и дублирующие значения. </a:t>
            </a:r>
          </a:p>
          <a:p>
            <a:pPr marL="0" indent="0" algn="just">
              <a:buNone/>
            </a:pPr>
            <a:r>
              <a:rPr lang="ru-RU" sz="1600" dirty="0"/>
              <a:t>Данные представлены в категориальном и числовом формате. </a:t>
            </a:r>
          </a:p>
          <a:p>
            <a:pPr marL="0" indent="0" algn="just">
              <a:buNone/>
            </a:pPr>
            <a:endParaRPr lang="ru-RU" sz="1600" dirty="0"/>
          </a:p>
          <a:p>
            <a:pPr marL="0" indent="0" algn="just">
              <a:buNone/>
            </a:pPr>
            <a:endParaRPr lang="ru-RU" sz="1600" dirty="0"/>
          </a:p>
          <a:p>
            <a:pPr marL="0" indent="0" algn="just">
              <a:buNone/>
            </a:pPr>
            <a:endParaRPr lang="ru-RU" sz="1600" dirty="0"/>
          </a:p>
        </p:txBody>
      </p:sp>
    </p:spTree>
    <p:extLst>
      <p:ext uri="{BB962C8B-B14F-4D97-AF65-F5344CB8AC3E}">
        <p14:creationId xmlns:p14="http://schemas.microsoft.com/office/powerpoint/2010/main" val="125691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2400" b="1" dirty="0">
                <a:solidFill>
                  <a:schemeClr val="accent1">
                    <a:lumMod val="75000"/>
                  </a:schemeClr>
                </a:solidFill>
                <a:highlight>
                  <a:srgbClr val="FFFFFF"/>
                </a:highlight>
                <a:latin typeface="+mn-lt"/>
              </a:rPr>
              <a:t>Инструменты для анализа данных</a:t>
            </a:r>
          </a:p>
        </p:txBody>
      </p:sp>
      <p:sp>
        <p:nvSpPr>
          <p:cNvPr id="3" name="Дата 2"/>
          <p:cNvSpPr>
            <a:spLocks noGrp="1"/>
          </p:cNvSpPr>
          <p:nvPr>
            <p:ph type="dt" sz="half" idx="10"/>
          </p:nvPr>
        </p:nvSpPr>
        <p:spPr/>
        <p:txBody>
          <a:bodyPr/>
          <a:lstStyle/>
          <a:p>
            <a:r>
              <a:rPr lang="ru-RU"/>
              <a:t>40</a:t>
            </a:r>
            <a:endParaRPr lang="ru-RU" dirty="0"/>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8B80C3A-AF8D-49A7-8294-52D1B8368172}" type="slidenum">
              <a:rPr lang="ru-RU" smtClean="0"/>
              <a:t>7</a:t>
            </a:fld>
            <a:endParaRPr lang="ru-RU"/>
          </a:p>
        </p:txBody>
      </p:sp>
      <p:pic>
        <p:nvPicPr>
          <p:cNvPr id="8" name="Рисунок 7">
            <a:extLst>
              <a:ext uri="{FF2B5EF4-FFF2-40B4-BE49-F238E27FC236}">
                <a16:creationId xmlns:a16="http://schemas.microsoft.com/office/drawing/2014/main" id="{660F3424-877C-35C7-01DD-30410A75B4E8}"/>
              </a:ext>
            </a:extLst>
          </p:cNvPr>
          <p:cNvPicPr>
            <a:picLocks noChangeAspect="1"/>
          </p:cNvPicPr>
          <p:nvPr/>
        </p:nvPicPr>
        <p:blipFill>
          <a:blip r:embed="rId2"/>
          <a:stretch>
            <a:fillRect/>
          </a:stretch>
        </p:blipFill>
        <p:spPr>
          <a:xfrm>
            <a:off x="936108" y="1412580"/>
            <a:ext cx="2556270" cy="1840983"/>
          </a:xfrm>
          <a:prstGeom prst="rect">
            <a:avLst/>
          </a:prstGeom>
        </p:spPr>
      </p:pic>
      <p:pic>
        <p:nvPicPr>
          <p:cNvPr id="12" name="Рисунок 11">
            <a:extLst>
              <a:ext uri="{FF2B5EF4-FFF2-40B4-BE49-F238E27FC236}">
                <a16:creationId xmlns:a16="http://schemas.microsoft.com/office/drawing/2014/main" id="{380C6115-C0EE-3169-A6C3-46DA77E6FA1D}"/>
              </a:ext>
            </a:extLst>
          </p:cNvPr>
          <p:cNvPicPr>
            <a:picLocks noChangeAspect="1"/>
          </p:cNvPicPr>
          <p:nvPr/>
        </p:nvPicPr>
        <p:blipFill>
          <a:blip r:embed="rId3"/>
          <a:stretch>
            <a:fillRect/>
          </a:stretch>
        </p:blipFill>
        <p:spPr>
          <a:xfrm>
            <a:off x="4127814" y="1412580"/>
            <a:ext cx="2556271" cy="794696"/>
          </a:xfrm>
          <a:prstGeom prst="rect">
            <a:avLst/>
          </a:prstGeom>
        </p:spPr>
      </p:pic>
      <p:pic>
        <p:nvPicPr>
          <p:cNvPr id="20" name="Рисунок 19">
            <a:extLst>
              <a:ext uri="{FF2B5EF4-FFF2-40B4-BE49-F238E27FC236}">
                <a16:creationId xmlns:a16="http://schemas.microsoft.com/office/drawing/2014/main" id="{72DF02B7-B898-8C6E-3D75-585F46CA0C48}"/>
              </a:ext>
            </a:extLst>
          </p:cNvPr>
          <p:cNvPicPr>
            <a:picLocks noChangeAspect="1"/>
          </p:cNvPicPr>
          <p:nvPr/>
        </p:nvPicPr>
        <p:blipFill>
          <a:blip r:embed="rId4"/>
          <a:stretch>
            <a:fillRect/>
          </a:stretch>
        </p:blipFill>
        <p:spPr>
          <a:xfrm>
            <a:off x="3367033" y="2909113"/>
            <a:ext cx="3805238" cy="1390650"/>
          </a:xfrm>
          <a:prstGeom prst="rect">
            <a:avLst/>
          </a:prstGeom>
        </p:spPr>
      </p:pic>
      <p:pic>
        <p:nvPicPr>
          <p:cNvPr id="22" name="Рисунок 21">
            <a:extLst>
              <a:ext uri="{FF2B5EF4-FFF2-40B4-BE49-F238E27FC236}">
                <a16:creationId xmlns:a16="http://schemas.microsoft.com/office/drawing/2014/main" id="{7CC70575-2ACB-483F-1292-F8C2D734A6ED}"/>
              </a:ext>
            </a:extLst>
          </p:cNvPr>
          <p:cNvPicPr>
            <a:picLocks noChangeAspect="1"/>
          </p:cNvPicPr>
          <p:nvPr/>
        </p:nvPicPr>
        <p:blipFill>
          <a:blip r:embed="rId5"/>
          <a:stretch>
            <a:fillRect/>
          </a:stretch>
        </p:blipFill>
        <p:spPr>
          <a:xfrm>
            <a:off x="4531851" y="4203260"/>
            <a:ext cx="3619101" cy="1840982"/>
          </a:xfrm>
          <a:prstGeom prst="rect">
            <a:avLst/>
          </a:prstGeom>
        </p:spPr>
      </p:pic>
      <p:pic>
        <p:nvPicPr>
          <p:cNvPr id="24" name="Рисунок 23">
            <a:extLst>
              <a:ext uri="{FF2B5EF4-FFF2-40B4-BE49-F238E27FC236}">
                <a16:creationId xmlns:a16="http://schemas.microsoft.com/office/drawing/2014/main" id="{0ECEB8D9-38CB-74C7-F92F-52CEEFF48EA1}"/>
              </a:ext>
            </a:extLst>
          </p:cNvPr>
          <p:cNvPicPr>
            <a:picLocks noChangeAspect="1"/>
          </p:cNvPicPr>
          <p:nvPr/>
        </p:nvPicPr>
        <p:blipFill>
          <a:blip r:embed="rId6"/>
          <a:stretch>
            <a:fillRect/>
          </a:stretch>
        </p:blipFill>
        <p:spPr>
          <a:xfrm>
            <a:off x="7945935" y="1259639"/>
            <a:ext cx="3254271" cy="1761351"/>
          </a:xfrm>
          <a:prstGeom prst="rect">
            <a:avLst/>
          </a:prstGeom>
        </p:spPr>
      </p:pic>
      <p:pic>
        <p:nvPicPr>
          <p:cNvPr id="26" name="Рисунок 25">
            <a:extLst>
              <a:ext uri="{FF2B5EF4-FFF2-40B4-BE49-F238E27FC236}">
                <a16:creationId xmlns:a16="http://schemas.microsoft.com/office/drawing/2014/main" id="{062B7D49-E5AD-9227-D5E7-FB8895994CA6}"/>
              </a:ext>
            </a:extLst>
          </p:cNvPr>
          <p:cNvPicPr>
            <a:picLocks noChangeAspect="1"/>
          </p:cNvPicPr>
          <p:nvPr/>
        </p:nvPicPr>
        <p:blipFill>
          <a:blip r:embed="rId7"/>
          <a:stretch>
            <a:fillRect/>
          </a:stretch>
        </p:blipFill>
        <p:spPr>
          <a:xfrm>
            <a:off x="949411" y="4257195"/>
            <a:ext cx="2271504" cy="1733112"/>
          </a:xfrm>
          <a:prstGeom prst="rect">
            <a:avLst/>
          </a:prstGeom>
        </p:spPr>
      </p:pic>
      <p:pic>
        <p:nvPicPr>
          <p:cNvPr id="28" name="Рисунок 27">
            <a:extLst>
              <a:ext uri="{FF2B5EF4-FFF2-40B4-BE49-F238E27FC236}">
                <a16:creationId xmlns:a16="http://schemas.microsoft.com/office/drawing/2014/main" id="{BF243B2F-4BEB-8498-11BB-F811BB57FFAD}"/>
              </a:ext>
            </a:extLst>
          </p:cNvPr>
          <p:cNvPicPr>
            <a:picLocks noChangeAspect="1"/>
          </p:cNvPicPr>
          <p:nvPr/>
        </p:nvPicPr>
        <p:blipFill>
          <a:blip r:embed="rId8"/>
          <a:stretch>
            <a:fillRect/>
          </a:stretch>
        </p:blipFill>
        <p:spPr>
          <a:xfrm>
            <a:off x="8557638" y="3301928"/>
            <a:ext cx="2556270" cy="2605294"/>
          </a:xfrm>
          <a:prstGeom prst="rect">
            <a:avLst/>
          </a:prstGeom>
        </p:spPr>
      </p:pic>
    </p:spTree>
    <p:extLst>
      <p:ext uri="{BB962C8B-B14F-4D97-AF65-F5344CB8AC3E}">
        <p14:creationId xmlns:p14="http://schemas.microsoft.com/office/powerpoint/2010/main" val="23866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63565" y="262104"/>
            <a:ext cx="9144000" cy="835738"/>
          </a:xfrm>
        </p:spPr>
        <p:txBody>
          <a:bodyPr/>
          <a:lstStyle/>
          <a:p>
            <a:r>
              <a:rPr lang="ru-RU" sz="2400" b="1" dirty="0">
                <a:solidFill>
                  <a:schemeClr val="accent1">
                    <a:lumMod val="75000"/>
                  </a:schemeClr>
                </a:solidFill>
                <a:highlight>
                  <a:srgbClr val="FFFFFF"/>
                </a:highlight>
                <a:latin typeface="+mn-lt"/>
              </a:rPr>
              <a:t>Анализ признаков </a:t>
            </a:r>
            <a:r>
              <a:rPr lang="en-US" sz="2400" b="1" dirty="0">
                <a:solidFill>
                  <a:schemeClr val="accent1">
                    <a:lumMod val="75000"/>
                  </a:schemeClr>
                </a:solidFill>
                <a:highlight>
                  <a:srgbClr val="FFFFFF"/>
                </a:highlight>
                <a:latin typeface="+mn-lt"/>
              </a:rPr>
              <a:t>EDA</a:t>
            </a:r>
            <a:r>
              <a:rPr lang="ru-RU" sz="2400" b="1" dirty="0">
                <a:solidFill>
                  <a:schemeClr val="accent1">
                    <a:lumMod val="75000"/>
                  </a:schemeClr>
                </a:solidFill>
                <a:highlight>
                  <a:srgbClr val="FFFFFF"/>
                </a:highlight>
                <a:latin typeface="+mn-lt"/>
              </a:rPr>
              <a:t> </a:t>
            </a:r>
          </a:p>
        </p:txBody>
      </p:sp>
      <p:sp>
        <p:nvSpPr>
          <p:cNvPr id="3" name="Дата 2"/>
          <p:cNvSpPr>
            <a:spLocks noGrp="1"/>
          </p:cNvSpPr>
          <p:nvPr>
            <p:ph type="dt" sz="half" idx="10"/>
          </p:nvPr>
        </p:nvSpPr>
        <p:spPr/>
        <p:txBody>
          <a:bodyPr/>
          <a:lstStyle/>
          <a:p>
            <a:r>
              <a:rPr lang="ru-RU"/>
              <a:t>40</a:t>
            </a:r>
            <a:endParaRPr lang="ru-RU" dirty="0"/>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8B80C3A-AF8D-49A7-8294-52D1B8368172}" type="slidenum">
              <a:rPr lang="ru-RU" smtClean="0"/>
              <a:t>8</a:t>
            </a:fld>
            <a:endParaRPr lang="ru-RU"/>
          </a:p>
        </p:txBody>
      </p:sp>
      <p:sp>
        <p:nvSpPr>
          <p:cNvPr id="8" name="Текст 6">
            <a:extLst>
              <a:ext uri="{FF2B5EF4-FFF2-40B4-BE49-F238E27FC236}">
                <a16:creationId xmlns:a16="http://schemas.microsoft.com/office/drawing/2014/main" id="{479BFD86-0A83-0475-FCD2-B5A963169779}"/>
              </a:ext>
            </a:extLst>
          </p:cNvPr>
          <p:cNvSpPr txBox="1">
            <a:spLocks/>
          </p:cNvSpPr>
          <p:nvPr/>
        </p:nvSpPr>
        <p:spPr>
          <a:xfrm>
            <a:off x="999460" y="1815363"/>
            <a:ext cx="1065024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ru-RU" dirty="0">
                <a:solidFill>
                  <a:schemeClr val="tx1">
                    <a:lumMod val="85000"/>
                    <a:lumOff val="15000"/>
                  </a:schemeClr>
                </a:solidFill>
              </a:rPr>
              <a:t>Исключены коррелирующие признаки, определенные с помощью матрицы корреляции:</a:t>
            </a:r>
          </a:p>
          <a:p>
            <a:pPr marL="342900" indent="-342900" algn="l">
              <a:buFont typeface="Wingdings" panose="05000000000000000000" pitchFamily="2" charset="2"/>
              <a:buChar char="§"/>
            </a:pPr>
            <a:r>
              <a:rPr lang="ru-RU" sz="1600" dirty="0">
                <a:solidFill>
                  <a:schemeClr val="tx1">
                    <a:lumMod val="85000"/>
                    <a:lumOff val="15000"/>
                  </a:schemeClr>
                </a:solidFill>
              </a:rPr>
              <a:t>доступная кредитная линия (коррелирует с кредитным лимитом),</a:t>
            </a:r>
            <a:r>
              <a:rPr lang="en-US" sz="1600" dirty="0">
                <a:solidFill>
                  <a:schemeClr val="tx1">
                    <a:lumMod val="85000"/>
                    <a:lumOff val="15000"/>
                  </a:schemeClr>
                </a:solidFill>
              </a:rPr>
              <a:t> </a:t>
            </a:r>
            <a:endParaRPr lang="ru-RU" sz="1600" dirty="0">
              <a:solidFill>
                <a:schemeClr val="tx1">
                  <a:lumMod val="85000"/>
                  <a:lumOff val="15000"/>
                </a:schemeClr>
              </a:solidFill>
            </a:endParaRPr>
          </a:p>
          <a:p>
            <a:pPr marL="342900" indent="-342900" algn="l">
              <a:buFont typeface="Wingdings" panose="05000000000000000000" pitchFamily="2" charset="2"/>
              <a:buChar char="§"/>
            </a:pPr>
            <a:r>
              <a:rPr lang="ru-RU" sz="1600" dirty="0">
                <a:solidFill>
                  <a:schemeClr val="tx1">
                    <a:lumMod val="85000"/>
                    <a:lumOff val="15000"/>
                  </a:schemeClr>
                </a:solidFill>
              </a:rPr>
              <a:t>сумма транзакций (коррелирует с количеством транзакций</a:t>
            </a:r>
            <a:r>
              <a:rPr lang="ru-RU" sz="1600" dirty="0">
                <a:solidFill>
                  <a:schemeClr val="tx1">
                    <a:lumMod val="85000"/>
                    <a:lumOff val="15000"/>
                  </a:schemeClr>
                </a:solidFill>
                <a:latin typeface="Courier New" panose="02070309020205020404" pitchFamily="49" charset="0"/>
              </a:rPr>
              <a:t>)</a:t>
            </a:r>
            <a:endParaRPr lang="ru-RU" sz="1600" dirty="0"/>
          </a:p>
        </p:txBody>
      </p:sp>
      <p:sp>
        <p:nvSpPr>
          <p:cNvPr id="9" name="Текст 6">
            <a:extLst>
              <a:ext uri="{FF2B5EF4-FFF2-40B4-BE49-F238E27FC236}">
                <a16:creationId xmlns:a16="http://schemas.microsoft.com/office/drawing/2014/main" id="{13F0DF7A-4AC2-6970-6405-47887309D458}"/>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sp>
        <p:nvSpPr>
          <p:cNvPr id="10" name="Текст 6">
            <a:extLst>
              <a:ext uri="{FF2B5EF4-FFF2-40B4-BE49-F238E27FC236}">
                <a16:creationId xmlns:a16="http://schemas.microsoft.com/office/drawing/2014/main" id="{EE3872B3-DCF7-F184-7719-31515E2FD01F}"/>
              </a:ext>
            </a:extLst>
          </p:cNvPr>
          <p:cNvSpPr txBox="1">
            <a:spLocks/>
          </p:cNvSpPr>
          <p:nvPr/>
        </p:nvSpPr>
        <p:spPr>
          <a:xfrm>
            <a:off x="999459" y="3609758"/>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dirty="0">
                <a:solidFill>
                  <a:schemeClr val="tx1">
                    <a:lumMod val="85000"/>
                    <a:lumOff val="15000"/>
                  </a:schemeClr>
                </a:solidFill>
              </a:rPr>
              <a:t>Исключены не существенные признаки, определенные методом </a:t>
            </a:r>
            <a:br>
              <a:rPr lang="ru-RU" dirty="0">
                <a:solidFill>
                  <a:schemeClr val="tx1">
                    <a:lumMod val="85000"/>
                    <a:lumOff val="15000"/>
                  </a:schemeClr>
                </a:solidFill>
              </a:rPr>
            </a:br>
            <a:r>
              <a:rPr lang="ru-RU" dirty="0">
                <a:solidFill>
                  <a:schemeClr val="tx1">
                    <a:lumMod val="85000"/>
                    <a:lumOff val="15000"/>
                  </a:schemeClr>
                </a:solidFill>
              </a:rPr>
              <a:t>с помощью метода </a:t>
            </a:r>
            <a:r>
              <a:rPr lang="ru-RU" dirty="0" err="1">
                <a:solidFill>
                  <a:schemeClr val="tx1">
                    <a:lumMod val="85000"/>
                    <a:lumOff val="15000"/>
                  </a:schemeClr>
                </a:solidFill>
              </a:rPr>
              <a:t>Feature</a:t>
            </a:r>
            <a:r>
              <a:rPr lang="ru-RU" dirty="0">
                <a:solidFill>
                  <a:schemeClr val="tx1">
                    <a:lumMod val="85000"/>
                    <a:lumOff val="15000"/>
                  </a:schemeClr>
                </a:solidFill>
              </a:rPr>
              <a:t> </a:t>
            </a:r>
            <a:r>
              <a:rPr lang="ru-RU" dirty="0" err="1">
                <a:solidFill>
                  <a:schemeClr val="tx1">
                    <a:lumMod val="85000"/>
                    <a:lumOff val="15000"/>
                  </a:schemeClr>
                </a:solidFill>
              </a:rPr>
              <a:t>Importance</a:t>
            </a:r>
            <a:r>
              <a:rPr lang="ru-RU" dirty="0">
                <a:solidFill>
                  <a:schemeClr val="tx1">
                    <a:lumMod val="85000"/>
                    <a:lumOff val="15000"/>
                  </a:schemeClr>
                </a:solidFill>
              </a:rPr>
              <a:t>:</a:t>
            </a:r>
          </a:p>
          <a:p>
            <a:pPr marL="285750" indent="-285750" algn="just">
              <a:lnSpc>
                <a:spcPts val="1425"/>
              </a:lnSpc>
              <a:buFont typeface="Wingdings" panose="05000000000000000000" pitchFamily="2" charset="2"/>
              <a:buChar char="§"/>
            </a:pPr>
            <a:r>
              <a:rPr lang="ru-RU" sz="1600" dirty="0">
                <a:solidFill>
                  <a:schemeClr val="tx1">
                    <a:lumMod val="85000"/>
                    <a:lumOff val="15000"/>
                  </a:schemeClr>
                </a:solidFill>
              </a:rPr>
              <a:t>образование, </a:t>
            </a:r>
          </a:p>
          <a:p>
            <a:pPr marL="285750" indent="-285750" algn="just">
              <a:lnSpc>
                <a:spcPts val="1425"/>
              </a:lnSpc>
              <a:buFont typeface="Wingdings" panose="05000000000000000000" pitchFamily="2" charset="2"/>
              <a:buChar char="§"/>
            </a:pPr>
            <a:r>
              <a:rPr lang="ru-RU" sz="1600" dirty="0">
                <a:solidFill>
                  <a:schemeClr val="tx1">
                    <a:lumMod val="85000"/>
                    <a:lumOff val="15000"/>
                  </a:schemeClr>
                </a:solidFill>
              </a:rPr>
              <a:t>доход</a:t>
            </a:r>
            <a:r>
              <a:rPr lang="en-US" sz="1600" dirty="0">
                <a:solidFill>
                  <a:schemeClr val="tx1">
                    <a:lumMod val="85000"/>
                    <a:lumOff val="15000"/>
                  </a:schemeClr>
                </a:solidFill>
              </a:rPr>
              <a:t>, </a:t>
            </a:r>
            <a:endParaRPr lang="ru-RU" sz="1600" dirty="0">
              <a:solidFill>
                <a:schemeClr val="tx1">
                  <a:lumMod val="85000"/>
                  <a:lumOff val="15000"/>
                </a:schemeClr>
              </a:solidFill>
            </a:endParaRPr>
          </a:p>
          <a:p>
            <a:pPr marL="285750" indent="-285750" algn="just">
              <a:lnSpc>
                <a:spcPts val="1425"/>
              </a:lnSpc>
              <a:buFont typeface="Wingdings" panose="05000000000000000000" pitchFamily="2" charset="2"/>
              <a:buChar char="§"/>
            </a:pPr>
            <a:r>
              <a:rPr lang="ru-RU" sz="1600" dirty="0">
                <a:solidFill>
                  <a:schemeClr val="tx1">
                    <a:lumMod val="85000"/>
                    <a:lumOff val="15000"/>
                  </a:schemeClr>
                </a:solidFill>
              </a:rPr>
              <a:t>количество иждивенцев, </a:t>
            </a:r>
          </a:p>
          <a:p>
            <a:pPr marL="285750" indent="-285750" algn="just">
              <a:lnSpc>
                <a:spcPts val="1425"/>
              </a:lnSpc>
              <a:buFont typeface="Wingdings" panose="05000000000000000000" pitchFamily="2" charset="2"/>
              <a:buChar char="§"/>
            </a:pPr>
            <a:r>
              <a:rPr lang="ru-RU" sz="1600" dirty="0">
                <a:solidFill>
                  <a:schemeClr val="tx1">
                    <a:lumMod val="85000"/>
                    <a:lumOff val="15000"/>
                  </a:schemeClr>
                </a:solidFill>
              </a:rPr>
              <a:t>процент использования кредитного лимита  </a:t>
            </a:r>
          </a:p>
        </p:txBody>
      </p:sp>
      <p:pic>
        <p:nvPicPr>
          <p:cNvPr id="11" name="Рисунок 10">
            <a:extLst>
              <a:ext uri="{FF2B5EF4-FFF2-40B4-BE49-F238E27FC236}">
                <a16:creationId xmlns:a16="http://schemas.microsoft.com/office/drawing/2014/main" id="{6678E8FD-82C0-671D-74DA-4D16B9331973}"/>
              </a:ext>
            </a:extLst>
          </p:cNvPr>
          <p:cNvPicPr>
            <a:picLocks noChangeAspect="1"/>
          </p:cNvPicPr>
          <p:nvPr/>
        </p:nvPicPr>
        <p:blipFill>
          <a:blip r:embed="rId2"/>
          <a:stretch>
            <a:fillRect/>
          </a:stretch>
        </p:blipFill>
        <p:spPr>
          <a:xfrm>
            <a:off x="627401" y="1359562"/>
            <a:ext cx="265814" cy="265814"/>
          </a:xfrm>
          <a:prstGeom prst="rect">
            <a:avLst/>
          </a:prstGeom>
        </p:spPr>
      </p:pic>
      <p:pic>
        <p:nvPicPr>
          <p:cNvPr id="12" name="Рисунок 11">
            <a:extLst>
              <a:ext uri="{FF2B5EF4-FFF2-40B4-BE49-F238E27FC236}">
                <a16:creationId xmlns:a16="http://schemas.microsoft.com/office/drawing/2014/main" id="{243DF2E8-7619-4665-53E1-F9D51E72889A}"/>
              </a:ext>
            </a:extLst>
          </p:cNvPr>
          <p:cNvPicPr>
            <a:picLocks noChangeAspect="1"/>
          </p:cNvPicPr>
          <p:nvPr/>
        </p:nvPicPr>
        <p:blipFill>
          <a:blip r:embed="rId3"/>
          <a:stretch>
            <a:fillRect/>
          </a:stretch>
        </p:blipFill>
        <p:spPr>
          <a:xfrm>
            <a:off x="627401" y="2904223"/>
            <a:ext cx="265814" cy="265814"/>
          </a:xfrm>
          <a:prstGeom prst="rect">
            <a:avLst/>
          </a:prstGeom>
        </p:spPr>
      </p:pic>
      <p:sp>
        <p:nvSpPr>
          <p:cNvPr id="13" name="Текст 6">
            <a:extLst>
              <a:ext uri="{FF2B5EF4-FFF2-40B4-BE49-F238E27FC236}">
                <a16:creationId xmlns:a16="http://schemas.microsoft.com/office/drawing/2014/main" id="{F0795ADF-8811-1A19-62F1-7BE92A945C30}"/>
              </a:ext>
            </a:extLst>
          </p:cNvPr>
          <p:cNvSpPr txBox="1">
            <a:spLocks/>
          </p:cNvSpPr>
          <p:nvPr/>
        </p:nvSpPr>
        <p:spPr>
          <a:xfrm>
            <a:off x="999459" y="4899690"/>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dirty="0">
                <a:solidFill>
                  <a:schemeClr val="tx1">
                    <a:lumMod val="85000"/>
                    <a:lumOff val="15000"/>
                  </a:schemeClr>
                </a:solidFill>
              </a:rPr>
              <a:t>Категориальные признаки обработаны с помощью метода </a:t>
            </a:r>
            <a:r>
              <a:rPr lang="en-US" dirty="0" err="1">
                <a:solidFill>
                  <a:schemeClr val="tx1">
                    <a:lumMod val="85000"/>
                    <a:lumOff val="15000"/>
                  </a:schemeClr>
                </a:solidFill>
              </a:rPr>
              <a:t>LabelEncoder</a:t>
            </a:r>
            <a:endParaRPr lang="ru-RU" dirty="0">
              <a:solidFill>
                <a:schemeClr val="tx1">
                  <a:lumMod val="85000"/>
                  <a:lumOff val="15000"/>
                </a:schemeClr>
              </a:solidFill>
            </a:endParaRPr>
          </a:p>
        </p:txBody>
      </p:sp>
      <p:pic>
        <p:nvPicPr>
          <p:cNvPr id="16" name="Рисунок 15">
            <a:extLst>
              <a:ext uri="{FF2B5EF4-FFF2-40B4-BE49-F238E27FC236}">
                <a16:creationId xmlns:a16="http://schemas.microsoft.com/office/drawing/2014/main" id="{AF739CB3-036C-DD73-7379-6FEAEECEED20}"/>
              </a:ext>
            </a:extLst>
          </p:cNvPr>
          <p:cNvPicPr>
            <a:picLocks noChangeAspect="1"/>
          </p:cNvPicPr>
          <p:nvPr/>
        </p:nvPicPr>
        <p:blipFill>
          <a:blip r:embed="rId4"/>
          <a:stretch>
            <a:fillRect/>
          </a:stretch>
        </p:blipFill>
        <p:spPr>
          <a:xfrm>
            <a:off x="627402" y="4931472"/>
            <a:ext cx="265814" cy="265814"/>
          </a:xfrm>
          <a:prstGeom prst="rect">
            <a:avLst/>
          </a:prstGeom>
        </p:spPr>
      </p:pic>
    </p:spTree>
    <p:extLst>
      <p:ext uri="{BB962C8B-B14F-4D97-AF65-F5344CB8AC3E}">
        <p14:creationId xmlns:p14="http://schemas.microsoft.com/office/powerpoint/2010/main" val="750792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87F60-424B-DCDF-60A6-41DD52B96438}"/>
            </a:ext>
          </a:extLst>
        </p:cNvPr>
        <p:cNvGrpSpPr/>
        <p:nvPr/>
      </p:nvGrpSpPr>
      <p:grpSpPr>
        <a:xfrm>
          <a:off x="0" y="0"/>
          <a:ext cx="0" cy="0"/>
          <a:chOff x="0" y="0"/>
          <a:chExt cx="0" cy="0"/>
        </a:xfrm>
      </p:grpSpPr>
      <p:sp>
        <p:nvSpPr>
          <p:cNvPr id="14" name="Прямоугольник: скругленные углы 13">
            <a:extLst>
              <a:ext uri="{FF2B5EF4-FFF2-40B4-BE49-F238E27FC236}">
                <a16:creationId xmlns:a16="http://schemas.microsoft.com/office/drawing/2014/main" id="{3A97EC2E-4DE0-83BE-75FA-68D6F7621AA2}"/>
              </a:ext>
            </a:extLst>
          </p:cNvPr>
          <p:cNvSpPr/>
          <p:nvPr/>
        </p:nvSpPr>
        <p:spPr>
          <a:xfrm>
            <a:off x="8971149" y="938348"/>
            <a:ext cx="2034985" cy="4813871"/>
          </a:xfrm>
          <a:prstGeom prst="roundRect">
            <a:avLst/>
          </a:prstGeom>
          <a:solidFill>
            <a:schemeClr val="accent2"/>
          </a:solid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63237381-4BA6-6576-FF2C-C2AB57E3861B}"/>
              </a:ext>
            </a:extLst>
          </p:cNvPr>
          <p:cNvSpPr>
            <a:spLocks noGrp="1"/>
          </p:cNvSpPr>
          <p:nvPr>
            <p:ph type="ctrTitle"/>
          </p:nvPr>
        </p:nvSpPr>
        <p:spPr>
          <a:xfrm>
            <a:off x="584830" y="401988"/>
            <a:ext cx="10442569" cy="355600"/>
          </a:xfrm>
        </p:spPr>
        <p:txBody>
          <a:bodyPr>
            <a:noAutofit/>
          </a:bodyPr>
          <a:lstStyle/>
          <a:p>
            <a:r>
              <a:rPr lang="ru-RU" sz="2000" b="1" dirty="0">
                <a:solidFill>
                  <a:schemeClr val="accent1">
                    <a:lumMod val="75000"/>
                  </a:schemeClr>
                </a:solidFill>
                <a:highlight>
                  <a:srgbClr val="FFFFFF"/>
                </a:highlight>
                <a:latin typeface="+mn-lt"/>
              </a:rPr>
              <a:t>Важность признаков - </a:t>
            </a:r>
            <a:r>
              <a:rPr lang="en-US" sz="2000" b="1" dirty="0">
                <a:solidFill>
                  <a:schemeClr val="accent1">
                    <a:lumMod val="75000"/>
                  </a:schemeClr>
                </a:solidFill>
                <a:highlight>
                  <a:srgbClr val="FFFFFF"/>
                </a:highlight>
                <a:latin typeface="+mn-lt"/>
              </a:rPr>
              <a:t>Feature Importance</a:t>
            </a:r>
            <a:r>
              <a:rPr lang="ru-RU" sz="2000" b="1" dirty="0">
                <a:solidFill>
                  <a:schemeClr val="accent1">
                    <a:lumMod val="75000"/>
                  </a:schemeClr>
                </a:solidFill>
                <a:highlight>
                  <a:srgbClr val="FFFFFF"/>
                </a:highlight>
                <a:latin typeface="+mn-lt"/>
              </a:rPr>
              <a:t> с помощью </a:t>
            </a:r>
            <a:r>
              <a:rPr lang="en-US" sz="2000" b="1" dirty="0">
                <a:solidFill>
                  <a:schemeClr val="accent1">
                    <a:lumMod val="75000"/>
                  </a:schemeClr>
                </a:solidFill>
                <a:highlight>
                  <a:srgbClr val="FFFFFF"/>
                </a:highlight>
                <a:latin typeface="+mn-lt"/>
              </a:rPr>
              <a:t>CatBoostClassifier</a:t>
            </a:r>
            <a:endParaRPr lang="ru-RU" sz="2000" b="1" dirty="0">
              <a:solidFill>
                <a:schemeClr val="accent1">
                  <a:lumMod val="75000"/>
                </a:schemeClr>
              </a:solidFill>
              <a:highlight>
                <a:srgbClr val="FFFFFF"/>
              </a:highlight>
              <a:latin typeface="+mn-lt"/>
            </a:endParaRPr>
          </a:p>
        </p:txBody>
      </p:sp>
      <p:sp>
        <p:nvSpPr>
          <p:cNvPr id="3" name="Дата 2">
            <a:extLst>
              <a:ext uri="{FF2B5EF4-FFF2-40B4-BE49-F238E27FC236}">
                <a16:creationId xmlns:a16="http://schemas.microsoft.com/office/drawing/2014/main" id="{82F60B0D-AB35-7F83-5726-D0E7FF2FE719}"/>
              </a:ext>
            </a:extLst>
          </p:cNvPr>
          <p:cNvSpPr>
            <a:spLocks noGrp="1"/>
          </p:cNvSpPr>
          <p:nvPr>
            <p:ph type="dt" sz="half" idx="10"/>
          </p:nvPr>
        </p:nvSpPr>
        <p:spPr/>
        <p:txBody>
          <a:bodyPr/>
          <a:lstStyle/>
          <a:p>
            <a:r>
              <a:rPr lang="ru-RU"/>
              <a:t>40</a:t>
            </a:r>
            <a:endParaRPr lang="ru-RU" dirty="0"/>
          </a:p>
        </p:txBody>
      </p:sp>
      <p:sp>
        <p:nvSpPr>
          <p:cNvPr id="5" name="Номер слайда 4">
            <a:extLst>
              <a:ext uri="{FF2B5EF4-FFF2-40B4-BE49-F238E27FC236}">
                <a16:creationId xmlns:a16="http://schemas.microsoft.com/office/drawing/2014/main" id="{177E6E2E-B964-8C3D-0967-861BA837844C}"/>
              </a:ext>
            </a:extLst>
          </p:cNvPr>
          <p:cNvSpPr>
            <a:spLocks noGrp="1"/>
          </p:cNvSpPr>
          <p:nvPr>
            <p:ph type="sldNum" sz="quarter" idx="12"/>
          </p:nvPr>
        </p:nvSpPr>
        <p:spPr/>
        <p:txBody>
          <a:bodyPr/>
          <a:lstStyle/>
          <a:p>
            <a:fld id="{38B80C3A-AF8D-49A7-8294-52D1B8368172}" type="slidenum">
              <a:rPr lang="ru-RU" smtClean="0"/>
              <a:t>9</a:t>
            </a:fld>
            <a:endParaRPr lang="ru-RU"/>
          </a:p>
        </p:txBody>
      </p:sp>
      <p:sp>
        <p:nvSpPr>
          <p:cNvPr id="9" name="Текст 6">
            <a:extLst>
              <a:ext uri="{FF2B5EF4-FFF2-40B4-BE49-F238E27FC236}">
                <a16:creationId xmlns:a16="http://schemas.microsoft.com/office/drawing/2014/main" id="{DAC136B2-FD15-506F-6E70-D7BAFA3368BE}"/>
              </a:ext>
            </a:extLst>
          </p:cNvPr>
          <p:cNvSpPr txBox="1">
            <a:spLocks/>
          </p:cNvSpPr>
          <p:nvPr/>
        </p:nvSpPr>
        <p:spPr>
          <a:xfrm>
            <a:off x="563565" y="1359562"/>
            <a:ext cx="1051560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ru-RU" dirty="0">
              <a:solidFill>
                <a:schemeClr val="tx1">
                  <a:lumMod val="85000"/>
                  <a:lumOff val="15000"/>
                </a:schemeClr>
              </a:solidFill>
            </a:endParaRPr>
          </a:p>
        </p:txBody>
      </p:sp>
      <p:sp>
        <p:nvSpPr>
          <p:cNvPr id="13" name="Текст 6">
            <a:extLst>
              <a:ext uri="{FF2B5EF4-FFF2-40B4-BE49-F238E27FC236}">
                <a16:creationId xmlns:a16="http://schemas.microsoft.com/office/drawing/2014/main" id="{23C5687B-5F21-5E01-A8A0-788ACC5349F3}"/>
              </a:ext>
            </a:extLst>
          </p:cNvPr>
          <p:cNvSpPr txBox="1">
            <a:spLocks/>
          </p:cNvSpPr>
          <p:nvPr/>
        </p:nvSpPr>
        <p:spPr>
          <a:xfrm>
            <a:off x="9074534" y="3492804"/>
            <a:ext cx="1791940" cy="355600"/>
          </a:xfrm>
          <a:prstGeom prst="roundRect">
            <a:avLst>
              <a:gd name="adj" fmla="val 1590"/>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ru-RU" sz="1400" dirty="0">
                <a:solidFill>
                  <a:schemeClr val="tx1">
                    <a:lumMod val="85000"/>
                    <a:lumOff val="15000"/>
                  </a:schemeClr>
                </a:solidFill>
              </a:rPr>
              <a:t>Признаки, оказывающие существенное влияние:</a:t>
            </a:r>
            <a:endParaRPr lang="en-US" sz="1400" dirty="0">
              <a:solidFill>
                <a:schemeClr val="tx1">
                  <a:lumMod val="85000"/>
                  <a:lumOff val="15000"/>
                </a:schemeClr>
              </a:solidFill>
            </a:endParaRPr>
          </a:p>
          <a:p>
            <a:pPr marL="285750" indent="-285750" algn="l">
              <a:buFont typeface="Arial" panose="020B0604020202020204" pitchFamily="34" charset="0"/>
              <a:buChar char="•"/>
            </a:pPr>
            <a:r>
              <a:rPr lang="ru-RU" sz="1400" dirty="0">
                <a:solidFill>
                  <a:schemeClr val="tx1">
                    <a:lumMod val="85000"/>
                    <a:lumOff val="15000"/>
                  </a:schemeClr>
                </a:solidFill>
              </a:rPr>
              <a:t>Количество транзакций,</a:t>
            </a:r>
            <a:endParaRPr lang="en-US" sz="1400" dirty="0">
              <a:solidFill>
                <a:schemeClr val="tx1">
                  <a:lumMod val="85000"/>
                  <a:lumOff val="15000"/>
                </a:schemeClr>
              </a:solidFill>
            </a:endParaRPr>
          </a:p>
          <a:p>
            <a:pPr marL="285750" indent="-285750" algn="l">
              <a:buFont typeface="Arial" panose="020B0604020202020204" pitchFamily="34" charset="0"/>
              <a:buChar char="•"/>
            </a:pPr>
            <a:r>
              <a:rPr lang="ru-RU" sz="1400" dirty="0">
                <a:solidFill>
                  <a:schemeClr val="tx1">
                    <a:lumMod val="85000"/>
                    <a:lumOff val="15000"/>
                  </a:schemeClr>
                </a:solidFill>
              </a:rPr>
              <a:t>Возобновляемый баланс,</a:t>
            </a:r>
          </a:p>
          <a:p>
            <a:pPr marL="285750" indent="-285750" algn="l">
              <a:buFont typeface="Arial" panose="020B0604020202020204" pitchFamily="34" charset="0"/>
              <a:buChar char="•"/>
            </a:pPr>
            <a:r>
              <a:rPr lang="ru-RU" sz="1400" dirty="0">
                <a:solidFill>
                  <a:schemeClr val="tx1">
                    <a:lumMod val="85000"/>
                    <a:lumOff val="15000"/>
                  </a:schemeClr>
                </a:solidFill>
              </a:rPr>
              <a:t>Изменение количества транзакций </a:t>
            </a:r>
            <a:r>
              <a:rPr lang="en-US" sz="1400" dirty="0">
                <a:solidFill>
                  <a:schemeClr val="tx1">
                    <a:lumMod val="85000"/>
                    <a:lumOff val="15000"/>
                  </a:schemeClr>
                </a:solidFill>
              </a:rPr>
              <a:t>Q4/Q1,</a:t>
            </a:r>
          </a:p>
          <a:p>
            <a:pPr marL="285750" indent="-285750" algn="l">
              <a:buFont typeface="Arial" panose="020B0604020202020204" pitchFamily="34" charset="0"/>
              <a:buChar char="•"/>
            </a:pPr>
            <a:r>
              <a:rPr lang="ru-RU" sz="1400" dirty="0">
                <a:solidFill>
                  <a:schemeClr val="tx1">
                    <a:lumMod val="85000"/>
                    <a:lumOff val="15000"/>
                  </a:schemeClr>
                </a:solidFill>
              </a:rPr>
              <a:t>Количество открытых продуктов,</a:t>
            </a:r>
          </a:p>
          <a:p>
            <a:pPr marL="285750" indent="-285750" algn="l">
              <a:buFont typeface="Arial" panose="020B0604020202020204" pitchFamily="34" charset="0"/>
              <a:buChar char="•"/>
            </a:pPr>
            <a:r>
              <a:rPr lang="ru-RU" sz="1400" dirty="0">
                <a:solidFill>
                  <a:schemeClr val="tx1">
                    <a:lumMod val="85000"/>
                    <a:lumOff val="15000"/>
                  </a:schemeClr>
                </a:solidFill>
              </a:rPr>
              <a:t>Количество контактов </a:t>
            </a:r>
            <a:br>
              <a:rPr lang="ru-RU" sz="1400" dirty="0">
                <a:solidFill>
                  <a:schemeClr val="tx1">
                    <a:lumMod val="85000"/>
                    <a:lumOff val="15000"/>
                  </a:schemeClr>
                </a:solidFill>
              </a:rPr>
            </a:br>
            <a:r>
              <a:rPr lang="ru-RU" sz="1400" dirty="0">
                <a:solidFill>
                  <a:schemeClr val="tx1">
                    <a:lumMod val="85000"/>
                    <a:lumOff val="15000"/>
                  </a:schemeClr>
                </a:solidFill>
              </a:rPr>
              <a:t>в течение последних </a:t>
            </a:r>
            <a:br>
              <a:rPr lang="ru-RU" sz="1400" dirty="0">
                <a:solidFill>
                  <a:schemeClr val="tx1">
                    <a:lumMod val="85000"/>
                    <a:lumOff val="15000"/>
                  </a:schemeClr>
                </a:solidFill>
              </a:rPr>
            </a:br>
            <a:r>
              <a:rPr lang="ru-RU" sz="1400" dirty="0">
                <a:solidFill>
                  <a:schemeClr val="tx1">
                    <a:lumMod val="85000"/>
                    <a:lumOff val="15000"/>
                  </a:schemeClr>
                </a:solidFill>
              </a:rPr>
              <a:t>12 мес.</a:t>
            </a:r>
            <a:endParaRPr lang="en-US" sz="1400" dirty="0">
              <a:solidFill>
                <a:schemeClr val="tx1">
                  <a:lumMod val="85000"/>
                  <a:lumOff val="15000"/>
                </a:schemeClr>
              </a:solidFill>
            </a:endParaRPr>
          </a:p>
          <a:p>
            <a:pPr algn="l"/>
            <a:endParaRPr lang="ru-RU" sz="1400" dirty="0">
              <a:solidFill>
                <a:schemeClr val="tx1">
                  <a:lumMod val="85000"/>
                  <a:lumOff val="15000"/>
                </a:schemeClr>
              </a:solidFill>
            </a:endParaRPr>
          </a:p>
          <a:p>
            <a:pPr marL="285750" indent="-285750" algn="l">
              <a:buFont typeface="Arial" panose="020B0604020202020204" pitchFamily="34" charset="0"/>
              <a:buChar char="•"/>
            </a:pPr>
            <a:endParaRPr lang="ru-RU" sz="1400" dirty="0"/>
          </a:p>
        </p:txBody>
      </p:sp>
      <p:pic>
        <p:nvPicPr>
          <p:cNvPr id="6" name="Рисунок 5">
            <a:extLst>
              <a:ext uri="{FF2B5EF4-FFF2-40B4-BE49-F238E27FC236}">
                <a16:creationId xmlns:a16="http://schemas.microsoft.com/office/drawing/2014/main" id="{281BCC8F-C7C9-0D75-2309-4096BF6EE866}"/>
              </a:ext>
            </a:extLst>
          </p:cNvPr>
          <p:cNvPicPr>
            <a:picLocks noChangeAspect="1"/>
          </p:cNvPicPr>
          <p:nvPr/>
        </p:nvPicPr>
        <p:blipFill>
          <a:blip r:embed="rId2"/>
          <a:stretch>
            <a:fillRect/>
          </a:stretch>
        </p:blipFill>
        <p:spPr>
          <a:xfrm>
            <a:off x="606096" y="852487"/>
            <a:ext cx="8225813" cy="5229336"/>
          </a:xfrm>
          <a:prstGeom prst="rect">
            <a:avLst/>
          </a:prstGeom>
        </p:spPr>
      </p:pic>
    </p:spTree>
    <p:extLst>
      <p:ext uri="{BB962C8B-B14F-4D97-AF65-F5344CB8AC3E}">
        <p14:creationId xmlns:p14="http://schemas.microsoft.com/office/powerpoint/2010/main" val="688101054"/>
      </p:ext>
    </p:extLst>
  </p:cSld>
  <p:clrMapOvr>
    <a:masterClrMapping/>
  </p:clrMapOvr>
</p:sld>
</file>

<file path=ppt/theme/theme1.xml><?xml version="1.0" encoding="utf-8"?>
<a:theme xmlns:a="http://schemas.openxmlformats.org/drawingml/2006/main" name="Обложка">
  <a:themeElements>
    <a:clrScheme name="Фирменные цвета">
      <a:dk1>
        <a:srgbClr val="000000"/>
      </a:dk1>
      <a:lt1>
        <a:srgbClr val="FFFFFF"/>
      </a:lt1>
      <a:dk2>
        <a:srgbClr val="232F44"/>
      </a:dk2>
      <a:lt2>
        <a:srgbClr val="D5D8DD"/>
      </a:lt2>
      <a:accent1>
        <a:srgbClr val="89DB2C"/>
      </a:accent1>
      <a:accent2>
        <a:srgbClr val="F7F7F8"/>
      </a:accent2>
      <a:accent3>
        <a:srgbClr val="EEEFF1"/>
      </a:accent3>
      <a:accent4>
        <a:srgbClr val="FFBA33"/>
      </a:accent4>
      <a:accent5>
        <a:srgbClr val="D31AE3"/>
      </a:accent5>
      <a:accent6>
        <a:srgbClr val="138ED3"/>
      </a:accent6>
      <a:hlink>
        <a:srgbClr val="48A1FA"/>
      </a:hlink>
      <a:folHlink>
        <a:srgbClr val="034A90"/>
      </a:folHlink>
    </a:clrScheme>
    <a:fontScheme name="Фирменный шрифт 1">
      <a:majorFont>
        <a:latin typeface="Montserrat"/>
        <a:ea typeface=""/>
        <a:cs typeface=""/>
      </a:majorFont>
      <a:minorFont>
        <a:latin typeface="Montserrat Medium"/>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Разделяющие слайды">
  <a:themeElements>
    <a:clrScheme name="Фирменные цвета">
      <a:dk1>
        <a:srgbClr val="000000"/>
      </a:dk1>
      <a:lt1>
        <a:srgbClr val="FFFFFF"/>
      </a:lt1>
      <a:dk2>
        <a:srgbClr val="232F44"/>
      </a:dk2>
      <a:lt2>
        <a:srgbClr val="D5D8DD"/>
      </a:lt2>
      <a:accent1>
        <a:srgbClr val="89DB2C"/>
      </a:accent1>
      <a:accent2>
        <a:srgbClr val="F7F7F8"/>
      </a:accent2>
      <a:accent3>
        <a:srgbClr val="EEEFF1"/>
      </a:accent3>
      <a:accent4>
        <a:srgbClr val="FFBA33"/>
      </a:accent4>
      <a:accent5>
        <a:srgbClr val="D31AE3"/>
      </a:accent5>
      <a:accent6>
        <a:srgbClr val="138ED3"/>
      </a:accent6>
      <a:hlink>
        <a:srgbClr val="48A1FA"/>
      </a:hlink>
      <a:folHlink>
        <a:srgbClr val="034A90"/>
      </a:folHlink>
    </a:clrScheme>
    <a:fontScheme name="Заключительная страница">
      <a:majorFont>
        <a:latin typeface="Montserrat Medium"/>
        <a:ea typeface=""/>
        <a:cs typeface=""/>
      </a:majorFont>
      <a:minorFont>
        <a:latin typeface="Montserrat"/>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Внутренние слайды">
  <a:themeElements>
    <a:clrScheme name="Фирменные цвета">
      <a:dk1>
        <a:srgbClr val="000000"/>
      </a:dk1>
      <a:lt1>
        <a:srgbClr val="FFFFFF"/>
      </a:lt1>
      <a:dk2>
        <a:srgbClr val="232F44"/>
      </a:dk2>
      <a:lt2>
        <a:srgbClr val="D5D8DD"/>
      </a:lt2>
      <a:accent1>
        <a:srgbClr val="89DB2C"/>
      </a:accent1>
      <a:accent2>
        <a:srgbClr val="F7F7F8"/>
      </a:accent2>
      <a:accent3>
        <a:srgbClr val="EEEFF1"/>
      </a:accent3>
      <a:accent4>
        <a:srgbClr val="FFBA33"/>
      </a:accent4>
      <a:accent5>
        <a:srgbClr val="D31AE3"/>
      </a:accent5>
      <a:accent6>
        <a:srgbClr val="138ED3"/>
      </a:accent6>
      <a:hlink>
        <a:srgbClr val="48A1FA"/>
      </a:hlink>
      <a:folHlink>
        <a:srgbClr val="034A90"/>
      </a:folHlink>
    </a:clrScheme>
    <a:fontScheme name="Фирменный шрифт 1">
      <a:majorFont>
        <a:latin typeface="Montserrat"/>
        <a:ea typeface=""/>
        <a:cs typeface=""/>
      </a:majorFont>
      <a:minorFont>
        <a:latin typeface="Montserrat Medium"/>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2963</TotalTime>
  <Words>649</Words>
  <Application>Microsoft Macintosh PowerPoint</Application>
  <PresentationFormat>Широкоэкранный</PresentationFormat>
  <Paragraphs>94</Paragraphs>
  <Slides>15</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3</vt:i4>
      </vt:variant>
      <vt:variant>
        <vt:lpstr>Заголовки слайдов</vt:lpstr>
      </vt:variant>
      <vt:variant>
        <vt:i4>15</vt:i4>
      </vt:variant>
    </vt:vector>
  </HeadingPairs>
  <TitlesOfParts>
    <vt:vector size="26" baseType="lpstr">
      <vt:lpstr>Montserrat</vt:lpstr>
      <vt:lpstr>Calibri</vt:lpstr>
      <vt:lpstr>Montserrat Medium</vt:lpstr>
      <vt:lpstr>Wingdings</vt:lpstr>
      <vt:lpstr>Courier New</vt:lpstr>
      <vt:lpstr>Arial</vt:lpstr>
      <vt:lpstr>Inter</vt:lpstr>
      <vt:lpstr>Times New Roman</vt:lpstr>
      <vt:lpstr>Обложка</vt:lpstr>
      <vt:lpstr>Разделяющие слайды</vt:lpstr>
      <vt:lpstr>Внутренние слайды</vt:lpstr>
      <vt:lpstr>Разработка и тестирование приложения для оценки вероятности оттока клиентов  с продукта Кредитная карта</vt:lpstr>
      <vt:lpstr>1. Цели проекта 2. Ключевые результаты 3. Данные и основная проблематика 4. Обзор данных 5. Инструменты для анализа данных 6. Анализ признаков в датасете (EDA) 7. Важность признаков – Feature Importance с помощью CatBoostClassifier 8. Оценка метрик моделей 9. Результат лучшей модели CatBoostClassifier (ROC CURVE) 10. Влияние зависимых признаков на целевую переменную 11.  Определение количества кластеров методом силуэта  12. Приложение Streamlit для оценки вероятности оттока клиентов </vt:lpstr>
      <vt:lpstr>Цели проекта</vt:lpstr>
      <vt:lpstr>Ключевые результаты </vt:lpstr>
      <vt:lpstr>Данные и основная проблематика</vt:lpstr>
      <vt:lpstr>Обзор данных</vt:lpstr>
      <vt:lpstr>Инструменты для анализа данных</vt:lpstr>
      <vt:lpstr>Анализ признаков EDA </vt:lpstr>
      <vt:lpstr>Важность признаков - Feature Importance с помощью CatBoostClassifier</vt:lpstr>
      <vt:lpstr>Оценка метрик модели</vt:lpstr>
      <vt:lpstr>Результат лучшей модели CatBoostClassifier (ROC Curve)</vt:lpstr>
      <vt:lpstr>Влияние зависимых признаков на целевую переменную</vt:lpstr>
      <vt:lpstr>Определение количества кластеров методом силуэта</vt:lpstr>
      <vt:lpstr>Приложение Streamlit для оценки вероятности оттока клиентов</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Дмитрий Спасский</dc:creator>
  <cp:lastModifiedBy>Светлана Климова</cp:lastModifiedBy>
  <cp:revision>119</cp:revision>
  <dcterms:created xsi:type="dcterms:W3CDTF">2023-09-20T07:01:25Z</dcterms:created>
  <dcterms:modified xsi:type="dcterms:W3CDTF">2024-12-09T09:41:48Z</dcterms:modified>
</cp:coreProperties>
</file>